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706" r:id="rId6"/>
    <p:sldMasterId id="2147483726" r:id="rId7"/>
    <p:sldMasterId id="2147483747" r:id="rId8"/>
    <p:sldMasterId id="214748377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Lst>
  <p:sldSz cy="13716000" cx="24377650"/>
  <p:notesSz cx="6858000" cy="9144000"/>
  <p:embeddedFontLst>
    <p:embeddedFont>
      <p:font typeface="Roboto Thin"/>
      <p:regular r:id="rId39"/>
      <p:bold r:id="rId40"/>
      <p:italic r:id="rId41"/>
      <p:boldItalic r:id="rId42"/>
    </p:embeddedFont>
    <p:embeddedFont>
      <p:font typeface="Roboto Black"/>
      <p:bold r:id="rId43"/>
      <p:boldItalic r:id="rId44"/>
    </p:embeddedFont>
    <p:embeddedFont>
      <p:font typeface="Roboto"/>
      <p:regular r:id="rId45"/>
      <p:bold r:id="rId46"/>
      <p:italic r:id="rId47"/>
      <p:boldItalic r:id="rId48"/>
    </p:embeddedFont>
    <p:embeddedFont>
      <p:font typeface="Roboto Medium"/>
      <p:regular r:id="rId49"/>
      <p:bold r:id="rId50"/>
      <p:italic r:id="rId51"/>
      <p:boldItalic r:id="rId52"/>
    </p:embeddedFont>
    <p:embeddedFont>
      <p:font typeface="Amatic SC"/>
      <p:regular r:id="rId53"/>
      <p:bold r:id="rId54"/>
    </p:embeddedFont>
    <p:embeddedFont>
      <p:font typeface="Inconsolata"/>
      <p:regular r:id="rId55"/>
      <p:bold r:id="rId56"/>
    </p:embeddedFont>
    <p:embeddedFont>
      <p:font typeface="Poppins"/>
      <p:regular r:id="rId57"/>
      <p:bold r:id="rId58"/>
      <p:italic r:id="rId59"/>
      <p:boldItalic r:id="rId60"/>
    </p:embeddedFont>
    <p:embeddedFont>
      <p:font typeface="Lato Light"/>
      <p:regular r:id="rId61"/>
      <p:bold r:id="rId62"/>
      <p:italic r:id="rId63"/>
      <p:boldItalic r:id="rId64"/>
    </p:embeddedFont>
    <p:embeddedFont>
      <p:font typeface="Roboto Light"/>
      <p:regular r:id="rId65"/>
      <p:bold r:id="rId66"/>
      <p:italic r:id="rId67"/>
      <p:boldItalic r:id="rId68"/>
    </p:embeddedFont>
    <p:embeddedFont>
      <p:font typeface="Helvetica Neue"/>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 uri="http://customooxmlschemas.google.com/">
      <go:slidesCustomData xmlns:go="http://customooxmlschemas.google.com/" r:id="rId73" roundtripDataSignature="AMtx7mhBdH7BU4XcE7l+VfVdxrGLtC2G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F54713-7C30-4C6E-A4A3-A47E898EEF72}">
  <a:tblStyle styleId="{9CF54713-7C30-4C6E-A4A3-A47E898EEF7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Thin-bold.fntdata"/><Relationship Id="rId42" Type="http://schemas.openxmlformats.org/officeDocument/2006/relationships/font" Target="fonts/RobotoThin-boldItalic.fntdata"/><Relationship Id="rId41" Type="http://schemas.openxmlformats.org/officeDocument/2006/relationships/font" Target="fonts/RobotoThin-italic.fntdata"/><Relationship Id="rId44" Type="http://schemas.openxmlformats.org/officeDocument/2006/relationships/font" Target="fonts/RobotoBlack-boldItalic.fntdata"/><Relationship Id="rId43" Type="http://schemas.openxmlformats.org/officeDocument/2006/relationships/font" Target="fonts/RobotoBlack-bold.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customschemas.google.com/relationships/presentationmetadata" Target="metadata"/><Relationship Id="rId72" Type="http://schemas.openxmlformats.org/officeDocument/2006/relationships/font" Target="fonts/HelveticaNeue-boldItalic.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HelveticaNeue-italic.fntdata"/><Relationship Id="rId70" Type="http://schemas.openxmlformats.org/officeDocument/2006/relationships/font" Target="fonts/HelveticaNeue-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font" Target="fonts/RobotoThin-regular.fntdata"/><Relationship Id="rId38" Type="http://schemas.openxmlformats.org/officeDocument/2006/relationships/slide" Target="slides/slide28.xml"/><Relationship Id="rId62" Type="http://schemas.openxmlformats.org/officeDocument/2006/relationships/font" Target="fonts/LatoLight-bold.fntdata"/><Relationship Id="rId61" Type="http://schemas.openxmlformats.org/officeDocument/2006/relationships/font" Target="fonts/LatoLight-regular.fntdata"/><Relationship Id="rId20" Type="http://schemas.openxmlformats.org/officeDocument/2006/relationships/slide" Target="slides/slide10.xml"/><Relationship Id="rId64" Type="http://schemas.openxmlformats.org/officeDocument/2006/relationships/font" Target="fonts/LatoLight-boldItalic.fntdata"/><Relationship Id="rId63" Type="http://schemas.openxmlformats.org/officeDocument/2006/relationships/font" Target="fonts/LatoLight-italic.fntdata"/><Relationship Id="rId22" Type="http://schemas.openxmlformats.org/officeDocument/2006/relationships/slide" Target="slides/slide12.xml"/><Relationship Id="rId66" Type="http://schemas.openxmlformats.org/officeDocument/2006/relationships/font" Target="fonts/RobotoLight-bold.fntdata"/><Relationship Id="rId21" Type="http://schemas.openxmlformats.org/officeDocument/2006/relationships/slide" Target="slides/slide11.xml"/><Relationship Id="rId65" Type="http://schemas.openxmlformats.org/officeDocument/2006/relationships/font" Target="fonts/RobotoLight-regular.fntdata"/><Relationship Id="rId24" Type="http://schemas.openxmlformats.org/officeDocument/2006/relationships/slide" Target="slides/slide14.xml"/><Relationship Id="rId68" Type="http://schemas.openxmlformats.org/officeDocument/2006/relationships/font" Target="fonts/RobotoLight-boldItalic.fntdata"/><Relationship Id="rId23" Type="http://schemas.openxmlformats.org/officeDocument/2006/relationships/slide" Target="slides/slide13.xml"/><Relationship Id="rId67" Type="http://schemas.openxmlformats.org/officeDocument/2006/relationships/font" Target="fonts/RobotoLight-italic.fntdata"/><Relationship Id="rId60" Type="http://schemas.openxmlformats.org/officeDocument/2006/relationships/font" Target="fonts/Poppins-boldItalic.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HelveticaNeue-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AmaticSC-regular.fntdata"/><Relationship Id="rId52" Type="http://schemas.openxmlformats.org/officeDocument/2006/relationships/font" Target="fonts/RobotoMedium-boldItalic.fntdata"/><Relationship Id="rId11" Type="http://schemas.openxmlformats.org/officeDocument/2006/relationships/slide" Target="slides/slide1.xml"/><Relationship Id="rId55" Type="http://schemas.openxmlformats.org/officeDocument/2006/relationships/font" Target="fonts/Inconsolata-regular.fntdata"/><Relationship Id="rId10" Type="http://schemas.openxmlformats.org/officeDocument/2006/relationships/notesMaster" Target="notesMasters/notesMaster1.xml"/><Relationship Id="rId54" Type="http://schemas.openxmlformats.org/officeDocument/2006/relationships/font" Target="fonts/AmaticSC-bold.fntdata"/><Relationship Id="rId13" Type="http://schemas.openxmlformats.org/officeDocument/2006/relationships/slide" Target="slides/slide3.xml"/><Relationship Id="rId57" Type="http://schemas.openxmlformats.org/officeDocument/2006/relationships/font" Target="fonts/Poppins-regular.fntdata"/><Relationship Id="rId12" Type="http://schemas.openxmlformats.org/officeDocument/2006/relationships/slide" Target="slides/slide2.xml"/><Relationship Id="rId56" Type="http://schemas.openxmlformats.org/officeDocument/2006/relationships/font" Target="fonts/Inconsolata-bold.fntdata"/><Relationship Id="rId15" Type="http://schemas.openxmlformats.org/officeDocument/2006/relationships/slide" Target="slides/slide5.xml"/><Relationship Id="rId59" Type="http://schemas.openxmlformats.org/officeDocument/2006/relationships/font" Target="fonts/Poppins-italic.fntdata"/><Relationship Id="rId14" Type="http://schemas.openxmlformats.org/officeDocument/2006/relationships/slide" Target="slides/slide4.xml"/><Relationship Id="rId58" Type="http://schemas.openxmlformats.org/officeDocument/2006/relationships/font" Target="fonts/Poppins-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1pPr>
            <a:lvl2pPr indent="-228600" lvl="1" marL="914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2pPr>
            <a:lvl3pPr indent="-228600" lvl="2" marL="1371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3pPr>
            <a:lvl4pPr indent="-228600" lvl="3" marL="1828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4pPr>
            <a:lvl5pPr indent="-228600" lvl="4" marL="22860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Lato Light"/>
                <a:ea typeface="Lato Light"/>
                <a:cs typeface="Lato Light"/>
                <a:sym typeface="Lato Light"/>
              </a:defRPr>
            </a:lvl5pPr>
            <a:lvl6pPr indent="-228600" lvl="5" marL="27432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Lato Light"/>
                <a:ea typeface="Lato Light"/>
                <a:cs typeface="Lato Light"/>
                <a:sym typeface="Lato Light"/>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2" name="Google Shape;14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6" name="Shape 1606"/>
        <p:cNvGrpSpPr/>
        <p:nvPr/>
      </p:nvGrpSpPr>
      <p:grpSpPr>
        <a:xfrm>
          <a:off x="0" y="0"/>
          <a:ext cx="0" cy="0"/>
          <a:chOff x="0" y="0"/>
          <a:chExt cx="0" cy="0"/>
        </a:xfrm>
      </p:grpSpPr>
      <p:sp>
        <p:nvSpPr>
          <p:cNvPr id="1607" name="Google Shape;1607;p11: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8" name="Google Shape;1608;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p1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6" name="Google Shape;1616;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p1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3" name="Google Shape;1623;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114300" marR="114300" rtl="0" algn="l">
              <a:lnSpc>
                <a:spcPct val="142857"/>
              </a:lnSpc>
              <a:spcBef>
                <a:spcPts val="500"/>
              </a:spcBef>
              <a:spcAft>
                <a:spcPts val="0"/>
              </a:spcAft>
              <a:buSzPts val="1400"/>
              <a:buNone/>
            </a:pPr>
            <a:r>
              <a:rPr lang="en-US" sz="1050">
                <a:solidFill>
                  <a:srgbClr val="3C4043"/>
                </a:solidFill>
                <a:highlight>
                  <a:srgbClr val="FFFFFF"/>
                </a:highlight>
                <a:latin typeface="Roboto"/>
                <a:ea typeface="Roboto"/>
                <a:cs typeface="Roboto"/>
                <a:sym typeface="Roboto"/>
              </a:rPr>
              <a:t>You may have more than 2 subnets.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1" name="Google Shape;163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2" name="Google Shape;163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15: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1" name="Google Shape;164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4" name="Google Shape;1704;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5" name="Google Shape;1705;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0" name="Google Shape;172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1" name="Google Shape;172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1" name="Google Shape;1731;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2" name="Google Shape;1732;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2" name="Google Shape;1742;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3" name="Google Shape;1743;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p2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3" name="Google Shape;1753;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1" name="Google Shape;1761;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5" name="Google Shape;1775;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6" name="Google Shape;1776;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6" name="Google Shape;1786;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7" name="Google Shape;1787;p2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7" name="Google Shape;179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8" name="Google Shape;1798;p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0" name="Google Shape;1810;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1" name="Google Shape;1821;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2" name="Google Shape;1822;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3" name="Google Shape;1833;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p2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2" name="Google Shape;1942;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1" name="Google Shape;195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1" name="Google Shape;144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1" name="Google Shape;150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7" name="Google Shape;157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8: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p9: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1" name="Google Shape;1591;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10: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0" name="Google Shape;1600;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3.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jp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77" name="Shape 77"/>
        <p:cNvGrpSpPr/>
        <p:nvPr/>
      </p:nvGrpSpPr>
      <p:grpSpPr>
        <a:xfrm>
          <a:off x="0" y="0"/>
          <a:ext cx="0" cy="0"/>
          <a:chOff x="0" y="0"/>
          <a:chExt cx="0" cy="0"/>
        </a:xfrm>
      </p:grpSpPr>
      <p:pic>
        <p:nvPicPr>
          <p:cNvPr id="78" name="Google Shape;78;p51"/>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79" name="Google Shape;79;p5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51"/>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sp>
        <p:nvSpPr>
          <p:cNvPr id="81" name="Google Shape;81;p51"/>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FinTech</a:t>
            </a:r>
            <a:endParaRPr b="0" i="0" sz="4800" u="none" cap="none" strike="noStrike">
              <a:solidFill>
                <a:srgbClr val="FFFFFF"/>
              </a:solidFill>
              <a:latin typeface="Roboto Medium"/>
              <a:ea typeface="Roboto Medium"/>
              <a:cs typeface="Roboto Medium"/>
              <a:sym typeface="Roboto Medium"/>
            </a:endParaRPr>
          </a:p>
        </p:txBody>
      </p:sp>
      <p:sp>
        <p:nvSpPr>
          <p:cNvPr id="82" name="Google Shape;82;p51"/>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 name="Google Shape;83;p51"/>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4" name="Google Shape;84;p51"/>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85" name="Google Shape;85;p51"/>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86" name="Google Shape;86;p51"/>
          <p:cNvPicPr preferRelativeResize="0"/>
          <p:nvPr/>
        </p:nvPicPr>
        <p:blipFill rotWithShape="1">
          <a:blip r:embed="rId4">
            <a:alphaModFix/>
          </a:blip>
          <a:srcRect b="0" l="0" r="0" t="0"/>
          <a:stretch/>
        </p:blipFill>
        <p:spPr>
          <a:xfrm>
            <a:off x="2436032" y="2786733"/>
            <a:ext cx="6212583" cy="6212583"/>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84" name="Shape 1184"/>
        <p:cNvGrpSpPr/>
        <p:nvPr/>
      </p:nvGrpSpPr>
      <p:grpSpPr>
        <a:xfrm>
          <a:off x="0" y="0"/>
          <a:ext cx="0" cy="0"/>
          <a:chOff x="0" y="0"/>
          <a:chExt cx="0" cy="0"/>
        </a:xfrm>
      </p:grpSpPr>
      <p:pic>
        <p:nvPicPr>
          <p:cNvPr descr="Google Shape;802;p192" id="1185" name="Google Shape;1185;p101"/>
          <p:cNvPicPr preferRelativeResize="0"/>
          <p:nvPr/>
        </p:nvPicPr>
        <p:blipFill rotWithShape="1">
          <a:blip r:embed="rId2">
            <a:alphaModFix/>
          </a:blip>
          <a:srcRect b="32151" l="0" r="0" t="0"/>
          <a:stretch/>
        </p:blipFill>
        <p:spPr>
          <a:xfrm>
            <a:off x="1027240" y="11035278"/>
            <a:ext cx="3202713" cy="2141038"/>
          </a:xfrm>
          <a:prstGeom prst="rect">
            <a:avLst/>
          </a:prstGeom>
          <a:noFill/>
          <a:ln>
            <a:noFill/>
          </a:ln>
        </p:spPr>
      </p:pic>
      <p:sp>
        <p:nvSpPr>
          <p:cNvPr id="1186" name="Google Shape;1186;p101"/>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187" name="Google Shape;1187;p101"/>
          <p:cNvSpPr/>
          <p:nvPr/>
        </p:nvSpPr>
        <p:spPr>
          <a:xfrm>
            <a:off x="0" y="0"/>
            <a:ext cx="24377701"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88" name="Shape 1188"/>
        <p:cNvGrpSpPr/>
        <p:nvPr/>
      </p:nvGrpSpPr>
      <p:grpSpPr>
        <a:xfrm>
          <a:off x="0" y="0"/>
          <a:ext cx="0" cy="0"/>
          <a:chOff x="0" y="0"/>
          <a:chExt cx="0" cy="0"/>
        </a:xfrm>
      </p:grpSpPr>
      <p:cxnSp>
        <p:nvCxnSpPr>
          <p:cNvPr id="1189" name="Google Shape;1189;p102"/>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0" name="Google Shape;1190;p102"/>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1" name="Google Shape;1191;p102"/>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2" name="Google Shape;1192;p102"/>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3" name="Google Shape;1193;p102"/>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4" name="Google Shape;1194;p102"/>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5" name="Google Shape;1195;p102"/>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196" name="Google Shape;1196;p102"/>
          <p:cNvCxnSpPr>
            <a:stCxn id="1197" idx="0"/>
            <a:endCxn id="1198"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199" name="Google Shape;1199;p102"/>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200" name="Google Shape;1200;p102"/>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201" name="Google Shape;1201;p102"/>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sp>
        <p:nvSpPr>
          <p:cNvPr id="1202" name="Google Shape;1202;p102"/>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3" name="Google Shape;1203;p102"/>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4" name="Google Shape;1204;p102"/>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5" name="Google Shape;1205;p102"/>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6" name="Google Shape;1206;p102"/>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7" name="Google Shape;1207;p102"/>
          <p:cNvSpPr/>
          <p:nvPr/>
        </p:nvSpPr>
        <p:spPr>
          <a:xfrm>
            <a:off x="14021223"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8" name="Google Shape;1208;p102"/>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09" name="Google Shape;1209;p102"/>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10" name="Google Shape;1210;p102"/>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98" name="Google Shape;1198;p102"/>
          <p:cNvSpPr/>
          <p:nvPr/>
        </p:nvSpPr>
        <p:spPr>
          <a:xfrm>
            <a:off x="15286963"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11" name="Google Shape;1211;p102"/>
          <p:cNvSpPr/>
          <p:nvPr/>
        </p:nvSpPr>
        <p:spPr>
          <a:xfrm>
            <a:off x="14021223"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212" name="Google Shape;1212;p102"/>
          <p:cNvCxnSpPr/>
          <p:nvPr/>
        </p:nvCxnSpPr>
        <p:spPr>
          <a:xfrm>
            <a:off x="15058863"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cxnSp>
        <p:nvCxnSpPr>
          <p:cNvPr id="1213" name="Google Shape;1213;p102"/>
          <p:cNvCxnSpPr>
            <a:stCxn id="1214"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sp>
        <p:nvSpPr>
          <p:cNvPr id="1215" name="Google Shape;1215;p102"/>
          <p:cNvSpPr/>
          <p:nvPr/>
        </p:nvSpPr>
        <p:spPr>
          <a:xfrm>
            <a:off x="16427334"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16" name="Google Shape;1216;p102"/>
          <p:cNvSpPr/>
          <p:nvPr/>
        </p:nvSpPr>
        <p:spPr>
          <a:xfrm>
            <a:off x="19534691"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cxnSp>
        <p:nvCxnSpPr>
          <p:cNvPr id="1217" name="Google Shape;1217;p102"/>
          <p:cNvCxnSpPr>
            <a:stCxn id="1218" idx="0"/>
            <a:endCxn id="1219" idx="0"/>
          </p:cNvCxnSpPr>
          <p:nvPr/>
        </p:nvCxnSpPr>
        <p:spPr>
          <a:xfrm rot="10800000">
            <a:off x="22059398"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sp>
        <p:nvSpPr>
          <p:cNvPr id="1219" name="Google Shape;1219;p102"/>
          <p:cNvSpPr/>
          <p:nvPr/>
        </p:nvSpPr>
        <p:spPr>
          <a:xfrm>
            <a:off x="21866498"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18" name="Google Shape;1218;p102"/>
          <p:cNvSpPr/>
          <p:nvPr/>
        </p:nvSpPr>
        <p:spPr>
          <a:xfrm>
            <a:off x="21866498"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197" name="Google Shape;1197;p102"/>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14" name="Google Shape;1214;p102"/>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3725"/>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5600"/>
              <a:buFont typeface="Arial"/>
              <a:buNone/>
            </a:pPr>
            <a:r>
              <a:t/>
            </a:r>
            <a:endParaRPr b="0" i="0" sz="2800" u="none" cap="none" strike="noStrike">
              <a:solidFill>
                <a:srgbClr val="000000"/>
              </a:solidFill>
              <a:latin typeface="Arial"/>
              <a:ea typeface="Arial"/>
              <a:cs typeface="Arial"/>
              <a:sym typeface="Arial"/>
            </a:endParaRPr>
          </a:p>
        </p:txBody>
      </p:sp>
      <p:pic>
        <p:nvPicPr>
          <p:cNvPr descr="Google Shape;802;p192" id="1220" name="Google Shape;1220;p102"/>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221" name="Google Shape;1221;p102"/>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222" name="Google Shape;1222;p102"/>
          <p:cNvCxnSpPr>
            <a:endCxn id="1223"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078"/>
              </a:srgbClr>
            </a:outerShdw>
          </a:effectLst>
        </p:spPr>
      </p:cxnSp>
      <p:sp>
        <p:nvSpPr>
          <p:cNvPr id="1224" name="Google Shape;1224;p102"/>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23" name="Google Shape;1223;p102"/>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
        <p:nvSpPr>
          <p:cNvPr id="1225" name="Google Shape;1225;p102"/>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333"/>
              </a:srgbClr>
            </a:outerShdw>
          </a:effectLst>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600"/>
              <a:buFont typeface="Arial"/>
              <a:buNone/>
            </a:pPr>
            <a:r>
              <a:t/>
            </a:r>
            <a:endParaRPr b="0" i="0" sz="3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226" name="Shape 1226"/>
        <p:cNvGrpSpPr/>
        <p:nvPr/>
      </p:nvGrpSpPr>
      <p:grpSpPr>
        <a:xfrm>
          <a:off x="0" y="0"/>
          <a:ext cx="0" cy="0"/>
          <a:chOff x="0" y="0"/>
          <a:chExt cx="0" cy="0"/>
        </a:xfrm>
      </p:grpSpPr>
      <p:cxnSp>
        <p:nvCxnSpPr>
          <p:cNvPr id="1227" name="Google Shape;1227;p103"/>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228" name="Google Shape;1228;p103"/>
          <p:cNvGrpSpPr/>
          <p:nvPr/>
        </p:nvGrpSpPr>
        <p:grpSpPr>
          <a:xfrm>
            <a:off x="437040" y="5814"/>
            <a:ext cx="23513872" cy="13485748"/>
            <a:chOff x="0" y="-1"/>
            <a:chExt cx="23520930" cy="13485748"/>
          </a:xfrm>
        </p:grpSpPr>
        <p:grpSp>
          <p:nvGrpSpPr>
            <p:cNvPr id="1229" name="Google Shape;1229;p103"/>
            <p:cNvGrpSpPr/>
            <p:nvPr/>
          </p:nvGrpSpPr>
          <p:grpSpPr>
            <a:xfrm>
              <a:off x="0" y="228870"/>
              <a:ext cx="23520930" cy="13256877"/>
              <a:chOff x="0" y="-1"/>
              <a:chExt cx="23520930" cy="13256877"/>
            </a:xfrm>
          </p:grpSpPr>
          <p:sp>
            <p:nvSpPr>
              <p:cNvPr id="1230" name="Google Shape;1230;p10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31" name="Google Shape;1231;p10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32" name="Google Shape;1232;p10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10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10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10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10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10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238" name="Google Shape;1238;p103"/>
            <p:cNvGrpSpPr/>
            <p:nvPr/>
          </p:nvGrpSpPr>
          <p:grpSpPr>
            <a:xfrm>
              <a:off x="20968243" y="-1"/>
              <a:ext cx="1898100" cy="1898100"/>
              <a:chOff x="-1" y="-1"/>
              <a:chExt cx="1898100" cy="1898100"/>
            </a:xfrm>
          </p:grpSpPr>
          <p:sp>
            <p:nvSpPr>
              <p:cNvPr id="1239" name="Google Shape;1239;p10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240" name="Google Shape;1240;p10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241" name="Google Shape;1241;p103"/>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242" name="Google Shape;1242;p103"/>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243" name="Shape 1243"/>
        <p:cNvGrpSpPr/>
        <p:nvPr/>
      </p:nvGrpSpPr>
      <p:grpSpPr>
        <a:xfrm>
          <a:off x="0" y="0"/>
          <a:ext cx="0" cy="0"/>
          <a:chOff x="0" y="0"/>
          <a:chExt cx="0" cy="0"/>
        </a:xfrm>
      </p:grpSpPr>
      <p:grpSp>
        <p:nvGrpSpPr>
          <p:cNvPr id="1244" name="Google Shape;1244;p104"/>
          <p:cNvGrpSpPr/>
          <p:nvPr/>
        </p:nvGrpSpPr>
        <p:grpSpPr>
          <a:xfrm>
            <a:off x="437040" y="5814"/>
            <a:ext cx="23513872" cy="13485748"/>
            <a:chOff x="0" y="-1"/>
            <a:chExt cx="23520930" cy="13485748"/>
          </a:xfrm>
        </p:grpSpPr>
        <p:grpSp>
          <p:nvGrpSpPr>
            <p:cNvPr id="1245" name="Google Shape;1245;p104"/>
            <p:cNvGrpSpPr/>
            <p:nvPr/>
          </p:nvGrpSpPr>
          <p:grpSpPr>
            <a:xfrm>
              <a:off x="0" y="228870"/>
              <a:ext cx="23520930" cy="13256877"/>
              <a:chOff x="0" y="-1"/>
              <a:chExt cx="23520930" cy="13256877"/>
            </a:xfrm>
          </p:grpSpPr>
          <p:sp>
            <p:nvSpPr>
              <p:cNvPr id="1246" name="Google Shape;1246;p10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47" name="Google Shape;1247;p10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48" name="Google Shape;1248;p10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10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10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51" name="Google Shape;1251;p10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52" name="Google Shape;1252;p10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3" name="Google Shape;1253;p10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254" name="Google Shape;1254;p104"/>
            <p:cNvGrpSpPr/>
            <p:nvPr/>
          </p:nvGrpSpPr>
          <p:grpSpPr>
            <a:xfrm>
              <a:off x="20968243" y="-1"/>
              <a:ext cx="1898100" cy="1898100"/>
              <a:chOff x="-1" y="-1"/>
              <a:chExt cx="1898100" cy="1898100"/>
            </a:xfrm>
          </p:grpSpPr>
          <p:sp>
            <p:nvSpPr>
              <p:cNvPr id="1255" name="Google Shape;1255;p104"/>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256" name="Google Shape;1256;p104"/>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257" name="Google Shape;1257;p104"/>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258" name="Shape 1258"/>
        <p:cNvGrpSpPr/>
        <p:nvPr/>
      </p:nvGrpSpPr>
      <p:grpSpPr>
        <a:xfrm>
          <a:off x="0" y="0"/>
          <a:ext cx="0" cy="0"/>
          <a:chOff x="0" y="0"/>
          <a:chExt cx="0" cy="0"/>
        </a:xfrm>
      </p:grpSpPr>
      <p:grpSp>
        <p:nvGrpSpPr>
          <p:cNvPr id="1259" name="Google Shape;1259;p105"/>
          <p:cNvGrpSpPr/>
          <p:nvPr/>
        </p:nvGrpSpPr>
        <p:grpSpPr>
          <a:xfrm>
            <a:off x="437040" y="5814"/>
            <a:ext cx="23513872" cy="13485748"/>
            <a:chOff x="0" y="-1"/>
            <a:chExt cx="23520930" cy="13485748"/>
          </a:xfrm>
        </p:grpSpPr>
        <p:grpSp>
          <p:nvGrpSpPr>
            <p:cNvPr id="1260" name="Google Shape;1260;p105"/>
            <p:cNvGrpSpPr/>
            <p:nvPr/>
          </p:nvGrpSpPr>
          <p:grpSpPr>
            <a:xfrm>
              <a:off x="0" y="228870"/>
              <a:ext cx="23520930" cy="13256877"/>
              <a:chOff x="0" y="-1"/>
              <a:chExt cx="23520930" cy="13256877"/>
            </a:xfrm>
          </p:grpSpPr>
          <p:sp>
            <p:nvSpPr>
              <p:cNvPr id="1261" name="Google Shape;1261;p10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262" name="Google Shape;1262;p10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263" name="Google Shape;1263;p10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4" name="Google Shape;1264;p10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65" name="Google Shape;1265;p10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6" name="Google Shape;1266;p10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7" name="Google Shape;1267;p10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8" name="Google Shape;1268;p10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269" name="Google Shape;1269;p105"/>
            <p:cNvGrpSpPr/>
            <p:nvPr/>
          </p:nvGrpSpPr>
          <p:grpSpPr>
            <a:xfrm>
              <a:off x="20968243" y="-1"/>
              <a:ext cx="1898100" cy="1898100"/>
              <a:chOff x="-1" y="-1"/>
              <a:chExt cx="1898100" cy="1898100"/>
            </a:xfrm>
          </p:grpSpPr>
          <p:sp>
            <p:nvSpPr>
              <p:cNvPr id="1270" name="Google Shape;1270;p105"/>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271" name="Google Shape;1271;p105"/>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272" name="Shape 1272"/>
        <p:cNvGrpSpPr/>
        <p:nvPr/>
      </p:nvGrpSpPr>
      <p:grpSpPr>
        <a:xfrm>
          <a:off x="0" y="0"/>
          <a:ext cx="0" cy="0"/>
          <a:chOff x="0" y="0"/>
          <a:chExt cx="0" cy="0"/>
        </a:xfrm>
      </p:grpSpPr>
      <p:sp>
        <p:nvSpPr>
          <p:cNvPr id="1273" name="Google Shape;1273;p106"/>
          <p:cNvSpPr txBox="1"/>
          <p:nvPr>
            <p:ph type="title"/>
          </p:nvPr>
        </p:nvSpPr>
        <p:spPr>
          <a:xfrm>
            <a:off x="1675963" y="5292664"/>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274" name="Google Shape;1274;p106"/>
          <p:cNvGrpSpPr/>
          <p:nvPr/>
        </p:nvGrpSpPr>
        <p:grpSpPr>
          <a:xfrm>
            <a:off x="437040" y="234686"/>
            <a:ext cx="23513872" cy="13256877"/>
            <a:chOff x="0" y="-1"/>
            <a:chExt cx="23520930" cy="13256877"/>
          </a:xfrm>
        </p:grpSpPr>
        <p:sp>
          <p:nvSpPr>
            <p:cNvPr id="1275" name="Google Shape;1275;p10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76" name="Google Shape;1276;p10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77" name="Google Shape;1277;p10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8" name="Google Shape;1278;p10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9" name="Google Shape;1279;p10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0" name="Google Shape;1280;p10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1" name="Google Shape;1281;p10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2" name="Google Shape;1282;p10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83" name="Google Shape;1283;p10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84" name="Google Shape;1284;p10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285" name="Shape 1285"/>
        <p:cNvGrpSpPr/>
        <p:nvPr/>
      </p:nvGrpSpPr>
      <p:grpSpPr>
        <a:xfrm>
          <a:off x="0" y="0"/>
          <a:ext cx="0" cy="0"/>
          <a:chOff x="0" y="0"/>
          <a:chExt cx="0" cy="0"/>
        </a:xfrm>
      </p:grpSpPr>
      <p:grpSp>
        <p:nvGrpSpPr>
          <p:cNvPr id="1286" name="Google Shape;1286;p107"/>
          <p:cNvGrpSpPr/>
          <p:nvPr/>
        </p:nvGrpSpPr>
        <p:grpSpPr>
          <a:xfrm>
            <a:off x="437040" y="234686"/>
            <a:ext cx="23513872" cy="13256877"/>
            <a:chOff x="0" y="-1"/>
            <a:chExt cx="23520930" cy="13256877"/>
          </a:xfrm>
        </p:grpSpPr>
        <p:sp>
          <p:nvSpPr>
            <p:cNvPr id="1287" name="Google Shape;1287;p10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288" name="Google Shape;1288;p10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289" name="Google Shape;1289;p10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0" name="Google Shape;1290;p10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1" name="Google Shape;1291;p10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92" name="Google Shape;1292;p10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93" name="Google Shape;1293;p10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94" name="Google Shape;1294;p10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5" name="Google Shape;1295;p107"/>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296" name="Google Shape;1296;p107"/>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1297" name="Google Shape;1297;p107"/>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98" name="Google Shape;1298;p107"/>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299" name="Google Shape;1299;p107"/>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300" name="Shape 1300"/>
        <p:cNvGrpSpPr/>
        <p:nvPr/>
      </p:nvGrpSpPr>
      <p:grpSpPr>
        <a:xfrm>
          <a:off x="0" y="0"/>
          <a:ext cx="0" cy="0"/>
          <a:chOff x="0" y="0"/>
          <a:chExt cx="0" cy="0"/>
        </a:xfrm>
      </p:grpSpPr>
      <p:sp>
        <p:nvSpPr>
          <p:cNvPr id="1301" name="Google Shape;1301;p108"/>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FFFFFF"/>
              </a:solidFill>
              <a:latin typeface="Arial"/>
              <a:ea typeface="Arial"/>
              <a:cs typeface="Arial"/>
              <a:sym typeface="Arial"/>
            </a:endParaRPr>
          </a:p>
        </p:txBody>
      </p:sp>
      <p:grpSp>
        <p:nvGrpSpPr>
          <p:cNvPr id="1302" name="Google Shape;1302;p108"/>
          <p:cNvGrpSpPr/>
          <p:nvPr/>
        </p:nvGrpSpPr>
        <p:grpSpPr>
          <a:xfrm>
            <a:off x="437040" y="234686"/>
            <a:ext cx="23513872" cy="13256877"/>
            <a:chOff x="0" y="-1"/>
            <a:chExt cx="23520930" cy="13256877"/>
          </a:xfrm>
        </p:grpSpPr>
        <p:sp>
          <p:nvSpPr>
            <p:cNvPr id="1303" name="Google Shape;1303;p10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304" name="Google Shape;1304;p10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305" name="Google Shape;1305;p10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6" name="Google Shape;1306;p10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07" name="Google Shape;1307;p10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8" name="Google Shape;1308;p10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9" name="Google Shape;1309;p10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10" name="Google Shape;1310;p10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11" name="Google Shape;1311;p108"/>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cxnSp>
        <p:nvCxnSpPr>
          <p:cNvPr id="1312" name="Google Shape;1312;p108"/>
          <p:cNvCxnSpPr/>
          <p:nvPr/>
        </p:nvCxnSpPr>
        <p:spPr>
          <a:xfrm>
            <a:off x="1354795" y="1853226"/>
            <a:ext cx="21205801" cy="0"/>
          </a:xfrm>
          <a:prstGeom prst="straightConnector1">
            <a:avLst/>
          </a:prstGeom>
          <a:noFill/>
          <a:ln cap="flat" cmpd="sng" w="38100">
            <a:solidFill>
              <a:schemeClr val="dk1"/>
            </a:solidFill>
            <a:prstDash val="solid"/>
            <a:miter lim="800000"/>
            <a:headEnd len="sm" w="sm" type="none"/>
            <a:tailEnd len="sm" w="sm" type="none"/>
          </a:ln>
        </p:spPr>
      </p:cxnSp>
      <p:sp>
        <p:nvSpPr>
          <p:cNvPr id="1313" name="Google Shape;1313;p108"/>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314" name="Google Shape;1314;p10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15" name="Google Shape;1315;p10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316" name="Shape 1316"/>
        <p:cNvGrpSpPr/>
        <p:nvPr/>
      </p:nvGrpSpPr>
      <p:grpSpPr>
        <a:xfrm>
          <a:off x="0" y="0"/>
          <a:ext cx="0" cy="0"/>
          <a:chOff x="0" y="0"/>
          <a:chExt cx="0" cy="0"/>
        </a:xfrm>
      </p:grpSpPr>
      <p:grpSp>
        <p:nvGrpSpPr>
          <p:cNvPr id="1317" name="Google Shape;1317;p109"/>
          <p:cNvGrpSpPr/>
          <p:nvPr/>
        </p:nvGrpSpPr>
        <p:grpSpPr>
          <a:xfrm>
            <a:off x="437040" y="234686"/>
            <a:ext cx="23513872" cy="13256877"/>
            <a:chOff x="0" y="-1"/>
            <a:chExt cx="23520930" cy="13256877"/>
          </a:xfrm>
        </p:grpSpPr>
        <p:sp>
          <p:nvSpPr>
            <p:cNvPr id="1318" name="Google Shape;1318;p10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319" name="Google Shape;1319;p10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320" name="Google Shape;1320;p10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21" name="Google Shape;1321;p10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22" name="Google Shape;1322;p10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23" name="Google Shape;1323;p10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24" name="Google Shape;1324;p10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25" name="Google Shape;1325;p10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26" name="Google Shape;1326;p109"/>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327" name="Google Shape;1327;p10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28" name="Google Shape;1328;p10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329" name="Shape 1329"/>
        <p:cNvGrpSpPr/>
        <p:nvPr/>
      </p:nvGrpSpPr>
      <p:grpSpPr>
        <a:xfrm>
          <a:off x="0" y="0"/>
          <a:ext cx="0" cy="0"/>
          <a:chOff x="0" y="0"/>
          <a:chExt cx="0" cy="0"/>
        </a:xfrm>
      </p:grpSpPr>
      <p:grpSp>
        <p:nvGrpSpPr>
          <p:cNvPr id="1330" name="Google Shape;1330;p110"/>
          <p:cNvGrpSpPr/>
          <p:nvPr/>
        </p:nvGrpSpPr>
        <p:grpSpPr>
          <a:xfrm>
            <a:off x="437040" y="234686"/>
            <a:ext cx="23513872" cy="13256877"/>
            <a:chOff x="0" y="-1"/>
            <a:chExt cx="23520930" cy="13256877"/>
          </a:xfrm>
        </p:grpSpPr>
        <p:sp>
          <p:nvSpPr>
            <p:cNvPr id="1331" name="Google Shape;1331;p11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332" name="Google Shape;1332;p11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333" name="Google Shape;1333;p11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34" name="Google Shape;1334;p11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35" name="Google Shape;1335;p11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36" name="Google Shape;1336;p11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37" name="Google Shape;1337;p11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38" name="Google Shape;1338;p11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39" name="Google Shape;1339;p110"/>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340" name="Google Shape;1340;p11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41" name="Google Shape;1341;p11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87" name="Shape 87"/>
        <p:cNvGrpSpPr/>
        <p:nvPr/>
      </p:nvGrpSpPr>
      <p:grpSpPr>
        <a:xfrm>
          <a:off x="0" y="0"/>
          <a:ext cx="0" cy="0"/>
          <a:chOff x="0" y="0"/>
          <a:chExt cx="0" cy="0"/>
        </a:xfrm>
      </p:grpSpPr>
      <p:pic>
        <p:nvPicPr>
          <p:cNvPr id="88" name="Google Shape;88;p52"/>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89" name="Google Shape;89;p52"/>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 name="Google Shape;90;p52"/>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sp>
        <p:nvSpPr>
          <p:cNvPr id="91" name="Google Shape;91;p52"/>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Digital Marketing</a:t>
            </a:r>
            <a:endParaRPr b="0" i="0" sz="4800" u="none" cap="none" strike="noStrike">
              <a:solidFill>
                <a:srgbClr val="FFFFFF"/>
              </a:solidFill>
              <a:latin typeface="Roboto Medium"/>
              <a:ea typeface="Roboto Medium"/>
              <a:cs typeface="Roboto Medium"/>
              <a:sym typeface="Roboto Medium"/>
            </a:endParaRPr>
          </a:p>
        </p:txBody>
      </p:sp>
      <p:sp>
        <p:nvSpPr>
          <p:cNvPr id="92" name="Google Shape;92;p52"/>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 name="Google Shape;93;p52"/>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 name="Google Shape;94;p52"/>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95" name="Google Shape;95;p52"/>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pic>
        <p:nvPicPr>
          <p:cNvPr id="96" name="Google Shape;96;p52"/>
          <p:cNvPicPr preferRelativeResize="0"/>
          <p:nvPr/>
        </p:nvPicPr>
        <p:blipFill rotWithShape="1">
          <a:blip r:embed="rId4">
            <a:alphaModFix/>
          </a:blip>
          <a:srcRect b="0" l="0" r="0" t="0"/>
          <a:stretch/>
        </p:blipFill>
        <p:spPr>
          <a:xfrm>
            <a:off x="2278273" y="2817400"/>
            <a:ext cx="5513298" cy="5513298"/>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342" name="Shape 1342"/>
        <p:cNvGrpSpPr/>
        <p:nvPr/>
      </p:nvGrpSpPr>
      <p:grpSpPr>
        <a:xfrm>
          <a:off x="0" y="0"/>
          <a:ext cx="0" cy="0"/>
          <a:chOff x="0" y="0"/>
          <a:chExt cx="0" cy="0"/>
        </a:xfrm>
      </p:grpSpPr>
      <p:grpSp>
        <p:nvGrpSpPr>
          <p:cNvPr id="1343" name="Google Shape;1343;p111"/>
          <p:cNvGrpSpPr/>
          <p:nvPr/>
        </p:nvGrpSpPr>
        <p:grpSpPr>
          <a:xfrm>
            <a:off x="437040" y="234686"/>
            <a:ext cx="23513872" cy="13256877"/>
            <a:chOff x="0" y="-1"/>
            <a:chExt cx="23520930" cy="13256877"/>
          </a:xfrm>
        </p:grpSpPr>
        <p:sp>
          <p:nvSpPr>
            <p:cNvPr id="1344" name="Google Shape;1344;p11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345" name="Google Shape;1345;p11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346" name="Google Shape;1346;p11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47" name="Google Shape;1347;p11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48" name="Google Shape;1348;p11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49" name="Google Shape;1349;p11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50" name="Google Shape;1350;p11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51" name="Google Shape;1351;p11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52" name="Google Shape;1352;p11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53" name="Google Shape;1353;p11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354" name="Shape 1354"/>
        <p:cNvGrpSpPr/>
        <p:nvPr/>
      </p:nvGrpSpPr>
      <p:grpSpPr>
        <a:xfrm>
          <a:off x="0" y="0"/>
          <a:ext cx="0" cy="0"/>
          <a:chOff x="0" y="0"/>
          <a:chExt cx="0" cy="0"/>
        </a:xfrm>
      </p:grpSpPr>
      <p:grpSp>
        <p:nvGrpSpPr>
          <p:cNvPr id="1355" name="Google Shape;1355;p112"/>
          <p:cNvGrpSpPr/>
          <p:nvPr/>
        </p:nvGrpSpPr>
        <p:grpSpPr>
          <a:xfrm>
            <a:off x="437040" y="234686"/>
            <a:ext cx="23513872" cy="13256877"/>
            <a:chOff x="0" y="-1"/>
            <a:chExt cx="23520930" cy="13256877"/>
          </a:xfrm>
        </p:grpSpPr>
        <p:sp>
          <p:nvSpPr>
            <p:cNvPr id="1356" name="Google Shape;1356;p11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000000"/>
                </a:solidFill>
                <a:latin typeface="Helvetica Neue"/>
                <a:ea typeface="Helvetica Neue"/>
                <a:cs typeface="Helvetica Neue"/>
                <a:sym typeface="Helvetica Neue"/>
              </a:endParaRPr>
            </a:p>
          </p:txBody>
        </p:sp>
        <p:sp>
          <p:nvSpPr>
            <p:cNvPr id="1357" name="Google Shape;1357;p11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cxnSp>
          <p:nvCxnSpPr>
            <p:cNvPr id="1358" name="Google Shape;1358;p11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59" name="Google Shape;1359;p11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60" name="Google Shape;1360;p11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61" name="Google Shape;1361;p11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62" name="Google Shape;1362;p11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63" name="Google Shape;1363;p11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364" name="Shape 1364"/>
        <p:cNvGrpSpPr/>
        <p:nvPr/>
      </p:nvGrpSpPr>
      <p:grpSpPr>
        <a:xfrm>
          <a:off x="0" y="0"/>
          <a:ext cx="0" cy="0"/>
          <a:chOff x="0" y="0"/>
          <a:chExt cx="0" cy="0"/>
        </a:xfrm>
      </p:grpSpPr>
      <p:sp>
        <p:nvSpPr>
          <p:cNvPr id="1365" name="Google Shape;1365;p113"/>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366" name="Shape 1366"/>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367" name="Shape 1367"/>
        <p:cNvGrpSpPr/>
        <p:nvPr/>
      </p:nvGrpSpPr>
      <p:grpSpPr>
        <a:xfrm>
          <a:off x="0" y="0"/>
          <a:ext cx="0" cy="0"/>
          <a:chOff x="0" y="0"/>
          <a:chExt cx="0" cy="0"/>
        </a:xfrm>
      </p:grpSpPr>
      <p:sp>
        <p:nvSpPr>
          <p:cNvPr id="1368" name="Google Shape;1368;p115"/>
          <p:cNvSpPr txBox="1"/>
          <p:nvPr>
            <p:ph type="title"/>
          </p:nvPr>
        </p:nvSpPr>
        <p:spPr>
          <a:xfrm>
            <a:off x="1675963" y="560128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369" name="Google Shape;1369;p115"/>
          <p:cNvGrpSpPr/>
          <p:nvPr/>
        </p:nvGrpSpPr>
        <p:grpSpPr>
          <a:xfrm>
            <a:off x="437040" y="234686"/>
            <a:ext cx="23513872" cy="13256877"/>
            <a:chOff x="0" y="-1"/>
            <a:chExt cx="23520930" cy="13256877"/>
          </a:xfrm>
        </p:grpSpPr>
        <p:sp>
          <p:nvSpPr>
            <p:cNvPr id="1370" name="Google Shape;1370;p11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371" name="Google Shape;1371;p11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372" name="Google Shape;1372;p11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73" name="Google Shape;1373;p11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74" name="Google Shape;1374;p11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75" name="Google Shape;1375;p11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76" name="Google Shape;1376;p11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77" name="Google Shape;1377;p11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78" name="Google Shape;1378;p115"/>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79" name="Google Shape;1379;p115"/>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380" name="Shape 1380"/>
        <p:cNvGrpSpPr/>
        <p:nvPr/>
      </p:nvGrpSpPr>
      <p:grpSpPr>
        <a:xfrm>
          <a:off x="0" y="0"/>
          <a:ext cx="0" cy="0"/>
          <a:chOff x="0" y="0"/>
          <a:chExt cx="0" cy="0"/>
        </a:xfrm>
      </p:grpSpPr>
      <p:sp>
        <p:nvSpPr>
          <p:cNvPr id="1381" name="Google Shape;1381;p116"/>
          <p:cNvSpPr txBox="1"/>
          <p:nvPr>
            <p:ph type="title"/>
          </p:nvPr>
        </p:nvSpPr>
        <p:spPr>
          <a:xfrm>
            <a:off x="1675963" y="5554430"/>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382" name="Google Shape;1382;p116"/>
          <p:cNvGrpSpPr/>
          <p:nvPr/>
        </p:nvGrpSpPr>
        <p:grpSpPr>
          <a:xfrm>
            <a:off x="437040" y="234686"/>
            <a:ext cx="23513872" cy="13256877"/>
            <a:chOff x="0" y="-1"/>
            <a:chExt cx="23520930" cy="13256877"/>
          </a:xfrm>
        </p:grpSpPr>
        <p:sp>
          <p:nvSpPr>
            <p:cNvPr id="1383" name="Google Shape;1383;p11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384" name="Google Shape;1384;p11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385" name="Google Shape;1385;p11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86" name="Google Shape;1386;p11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87" name="Google Shape;1387;p11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88" name="Google Shape;1388;p11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89" name="Google Shape;1389;p11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90" name="Google Shape;1390;p11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91" name="Google Shape;1391;p116"/>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392" name="Google Shape;1392;p116"/>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393" name="Shape 1393"/>
        <p:cNvGrpSpPr/>
        <p:nvPr/>
      </p:nvGrpSpPr>
      <p:grpSpPr>
        <a:xfrm>
          <a:off x="0" y="0"/>
          <a:ext cx="0" cy="0"/>
          <a:chOff x="0" y="0"/>
          <a:chExt cx="0" cy="0"/>
        </a:xfrm>
      </p:grpSpPr>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394" name="Shape 1394"/>
        <p:cNvGrpSpPr/>
        <p:nvPr/>
      </p:nvGrpSpPr>
      <p:grpSpPr>
        <a:xfrm>
          <a:off x="0" y="0"/>
          <a:ext cx="0" cy="0"/>
          <a:chOff x="0" y="0"/>
          <a:chExt cx="0" cy="0"/>
        </a:xfrm>
      </p:grpSpPr>
      <p:grpSp>
        <p:nvGrpSpPr>
          <p:cNvPr id="1395" name="Google Shape;1395;p118"/>
          <p:cNvGrpSpPr/>
          <p:nvPr/>
        </p:nvGrpSpPr>
        <p:grpSpPr>
          <a:xfrm>
            <a:off x="437040" y="234686"/>
            <a:ext cx="23513872" cy="13256877"/>
            <a:chOff x="0" y="-1"/>
            <a:chExt cx="23520930" cy="13256877"/>
          </a:xfrm>
        </p:grpSpPr>
        <p:sp>
          <p:nvSpPr>
            <p:cNvPr id="1396" name="Google Shape;1396;p11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Confidential &amp; Proprietary Information of Trilogy Education Services, Inc.</a:t>
              </a:r>
              <a:endParaRPr b="0" i="0" sz="1800" u="none" cap="none" strike="noStrike">
                <a:solidFill>
                  <a:srgbClr val="000000"/>
                </a:solidFill>
                <a:latin typeface="Arial"/>
                <a:ea typeface="Arial"/>
                <a:cs typeface="Arial"/>
                <a:sym typeface="Arial"/>
              </a:endParaRPr>
            </a:p>
          </p:txBody>
        </p:sp>
        <p:sp>
          <p:nvSpPr>
            <p:cNvPr id="1397" name="Google Shape;1397;p11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Arial"/>
                  <a:ea typeface="Arial"/>
                  <a:cs typeface="Arial"/>
                  <a:sym typeface="Arial"/>
                </a:rPr>
                <a:t>© Trilogy Education Services, Inc.</a:t>
              </a:r>
              <a:endParaRPr b="0" i="0" sz="1800" u="none" cap="none" strike="noStrike">
                <a:solidFill>
                  <a:srgbClr val="000000"/>
                </a:solidFill>
                <a:latin typeface="Arial"/>
                <a:ea typeface="Arial"/>
                <a:cs typeface="Arial"/>
                <a:sym typeface="Arial"/>
              </a:endParaRPr>
            </a:p>
          </p:txBody>
        </p:sp>
        <p:cxnSp>
          <p:nvCxnSpPr>
            <p:cNvPr id="1398" name="Google Shape;1398;p11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399" name="Google Shape;1399;p11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400" name="Google Shape;1400;p11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401" name="Google Shape;1401;p11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402" name="Google Shape;1402;p11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403" name="Google Shape;1403;p11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404" name="Google Shape;1404;p118"/>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
        <p:nvSpPr>
          <p:cNvPr id="1405" name="Google Shape;1405;p11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000"/>
              <a:buFont typeface="Helvetica Neue"/>
              <a:buNone/>
            </a:pPr>
            <a:r>
              <a:t/>
            </a:r>
            <a:endParaRPr b="1" i="0" sz="3000" u="none" cap="none" strike="noStrike">
              <a:solidFill>
                <a:srgbClr val="000000"/>
              </a:solidFill>
              <a:latin typeface="Helvetica Neue"/>
              <a:ea typeface="Helvetica Neue"/>
              <a:cs typeface="Helvetica Neue"/>
              <a:sym typeface="Helvetica Neue"/>
            </a:endParaRPr>
          </a:p>
        </p:txBody>
      </p:sp>
      <p:pic>
        <p:nvPicPr>
          <p:cNvPr descr="Image" id="1406" name="Google Shape;1406;p11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407" name="Shape 1407"/>
        <p:cNvGrpSpPr/>
        <p:nvPr/>
      </p:nvGrpSpPr>
      <p:grpSpPr>
        <a:xfrm>
          <a:off x="0" y="0"/>
          <a:ext cx="0" cy="0"/>
          <a:chOff x="0" y="0"/>
          <a:chExt cx="0" cy="0"/>
        </a:xfrm>
      </p:grpSpPr>
      <p:pic>
        <p:nvPicPr>
          <p:cNvPr id="1408" name="Google Shape;1408;p119"/>
          <p:cNvPicPr preferRelativeResize="0"/>
          <p:nvPr/>
        </p:nvPicPr>
        <p:blipFill rotWithShape="1">
          <a:blip r:embed="rId2">
            <a:alphaModFix/>
          </a:blip>
          <a:srcRect b="118" l="0" r="0" t="118"/>
          <a:stretch/>
        </p:blipFill>
        <p:spPr>
          <a:xfrm>
            <a:off x="18792305" y="2427400"/>
            <a:ext cx="4875530" cy="10092796"/>
          </a:xfrm>
          <a:prstGeom prst="rect">
            <a:avLst/>
          </a:prstGeom>
          <a:noFill/>
          <a:ln>
            <a:noFill/>
          </a:ln>
        </p:spPr>
      </p:pic>
      <p:sp>
        <p:nvSpPr>
          <p:cNvPr id="1409" name="Google Shape;1409;p119"/>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10" name="Google Shape;1410;p119"/>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411" name="Google Shape;1411;p119"/>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12" name="Google Shape;1412;p119"/>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13" name="Google Shape;1413;p1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414" name="Google Shape;1414;p11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1415" name="Google Shape;1415;p11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416" name="Google Shape;1416;p11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blipFill>
          <a:blip r:embed="rId2">
            <a:alphaModFix/>
          </a:blip>
          <a:stretch>
            <a:fillRect/>
          </a:stretch>
        </a:blipFill>
      </p:bgPr>
    </p:bg>
    <p:spTree>
      <p:nvGrpSpPr>
        <p:cNvPr id="1418" name="Shape 14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97" name="Shape 97"/>
        <p:cNvGrpSpPr/>
        <p:nvPr/>
      </p:nvGrpSpPr>
      <p:grpSpPr>
        <a:xfrm>
          <a:off x="0" y="0"/>
          <a:ext cx="0" cy="0"/>
          <a:chOff x="0" y="0"/>
          <a:chExt cx="0" cy="0"/>
        </a:xfrm>
      </p:grpSpPr>
      <p:pic>
        <p:nvPicPr>
          <p:cNvPr id="98" name="Google Shape;98;p5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99" name="Google Shape;99;p53"/>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 name="Google Shape;100;p5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5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blipFill>
          <a:blip r:embed="rId2">
            <a:alphaModFix/>
          </a:blip>
          <a:stretch>
            <a:fillRect/>
          </a:stretch>
        </a:blipFill>
      </p:bgPr>
    </p:bg>
    <p:spTree>
      <p:nvGrpSpPr>
        <p:cNvPr id="1419" name="Shape 141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2" name="Shape 102"/>
        <p:cNvGrpSpPr/>
        <p:nvPr/>
      </p:nvGrpSpPr>
      <p:grpSpPr>
        <a:xfrm>
          <a:off x="0" y="0"/>
          <a:ext cx="0" cy="0"/>
          <a:chOff x="0" y="0"/>
          <a:chExt cx="0" cy="0"/>
        </a:xfrm>
      </p:grpSpPr>
      <p:pic>
        <p:nvPicPr>
          <p:cNvPr id="103" name="Google Shape;103;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4" name="Google Shape;104;p54"/>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marR="0" rtl="0" algn="l">
              <a:lnSpc>
                <a:spcPct val="100000"/>
              </a:lnSpc>
              <a:spcBef>
                <a:spcPts val="0"/>
              </a:spcBef>
              <a:spcAft>
                <a:spcPts val="0"/>
              </a:spcAft>
              <a:buClr>
                <a:srgbClr val="000000"/>
              </a:buClr>
              <a:buSzPts val="9600"/>
              <a:buFont typeface="Arial"/>
              <a:buNone/>
              <a:defRPr b="0" i="0" sz="9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05" name="Google Shape;105;p54"/>
          <p:cNvPicPr preferRelativeResize="0"/>
          <p:nvPr/>
        </p:nvPicPr>
        <p:blipFill rotWithShape="1">
          <a:blip r:embed="rId3">
            <a:alphaModFix/>
          </a:blip>
          <a:srcRect b="0" l="138" r="148" t="0"/>
          <a:stretch/>
        </p:blipFill>
        <p:spPr>
          <a:xfrm>
            <a:off x="3354260" y="3554200"/>
            <a:ext cx="3656648" cy="5338703"/>
          </a:xfrm>
          <a:prstGeom prst="rect">
            <a:avLst/>
          </a:prstGeom>
          <a:noFill/>
          <a:ln>
            <a:noFill/>
          </a:ln>
        </p:spPr>
      </p:pic>
      <p:sp>
        <p:nvSpPr>
          <p:cNvPr id="106" name="Google Shape;106;p5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08" name="Shape 108"/>
        <p:cNvGrpSpPr/>
        <p:nvPr/>
      </p:nvGrpSpPr>
      <p:grpSpPr>
        <a:xfrm>
          <a:off x="0" y="0"/>
          <a:ext cx="0" cy="0"/>
          <a:chOff x="0" y="0"/>
          <a:chExt cx="0" cy="0"/>
        </a:xfrm>
      </p:grpSpPr>
      <p:pic>
        <p:nvPicPr>
          <p:cNvPr id="109" name="Google Shape;109;p55"/>
          <p:cNvPicPr preferRelativeResize="0"/>
          <p:nvPr/>
        </p:nvPicPr>
        <p:blipFill rotWithShape="1">
          <a:blip r:embed="rId2">
            <a:alphaModFix/>
          </a:blip>
          <a:srcRect b="58" l="0" r="0" t="58"/>
          <a:stretch/>
        </p:blipFill>
        <p:spPr>
          <a:xfrm>
            <a:off x="731329" y="733016"/>
            <a:ext cx="22914989" cy="12246791"/>
          </a:xfrm>
          <a:prstGeom prst="rect">
            <a:avLst/>
          </a:prstGeom>
          <a:noFill/>
          <a:ln>
            <a:noFill/>
          </a:ln>
        </p:spPr>
      </p:pic>
      <p:sp>
        <p:nvSpPr>
          <p:cNvPr id="110" name="Google Shape;110;p55"/>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sp>
        <p:nvSpPr>
          <p:cNvPr id="111" name="Google Shape;111;p55"/>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55"/>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marR="0" rtl="0" algn="r">
              <a:lnSpc>
                <a:spcPct val="100000"/>
              </a:lnSpc>
              <a:spcBef>
                <a:spcPts val="0"/>
              </a:spcBef>
              <a:spcAft>
                <a:spcPts val="0"/>
              </a:spcAft>
              <a:buClr>
                <a:srgbClr val="000000"/>
              </a:buClr>
              <a:buSzPts val="7200"/>
              <a:buFont typeface="Arial"/>
              <a:buNone/>
            </a:pPr>
            <a:r>
              <a:rPr b="0" i="0" lang="en-US" sz="7200" u="none" cap="none" strike="noStrike">
                <a:solidFill>
                  <a:srgbClr val="FFFFFF"/>
                </a:solidFill>
                <a:latin typeface="Roboto Light"/>
                <a:ea typeface="Roboto Light"/>
                <a:cs typeface="Roboto Light"/>
                <a:sym typeface="Roboto Light"/>
              </a:rPr>
              <a:t>Instructor Demonstration</a:t>
            </a:r>
            <a:endParaRPr b="0" i="0" sz="7200" u="none" cap="none" strike="noStrike">
              <a:solidFill>
                <a:srgbClr val="FFFFFF"/>
              </a:solidFill>
              <a:latin typeface="Roboto Light"/>
              <a:ea typeface="Roboto Light"/>
              <a:cs typeface="Roboto Light"/>
              <a:sym typeface="Roboto Light"/>
            </a:endParaRPr>
          </a:p>
        </p:txBody>
      </p:sp>
      <p:sp>
        <p:nvSpPr>
          <p:cNvPr id="114" name="Google Shape;114;p5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15" name="Google Shape;115;p55"/>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16" name="Google Shape;116;p55"/>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17" name="Shape 117"/>
        <p:cNvGrpSpPr/>
        <p:nvPr/>
      </p:nvGrpSpPr>
      <p:grpSpPr>
        <a:xfrm>
          <a:off x="0" y="0"/>
          <a:ext cx="0" cy="0"/>
          <a:chOff x="0" y="0"/>
          <a:chExt cx="0" cy="0"/>
        </a:xfrm>
      </p:grpSpPr>
      <p:pic>
        <p:nvPicPr>
          <p:cNvPr id="118" name="Google Shape;118;p56"/>
          <p:cNvPicPr preferRelativeResize="0"/>
          <p:nvPr/>
        </p:nvPicPr>
        <p:blipFill rotWithShape="1">
          <a:blip r:embed="rId2">
            <a:alphaModFix/>
          </a:blip>
          <a:srcRect b="58" l="0" r="0" t="58"/>
          <a:stretch/>
        </p:blipFill>
        <p:spPr>
          <a:xfrm>
            <a:off x="731329" y="733016"/>
            <a:ext cx="22914989" cy="12246791"/>
          </a:xfrm>
          <a:prstGeom prst="rect">
            <a:avLst/>
          </a:prstGeom>
          <a:noFill/>
          <a:ln>
            <a:noFill/>
          </a:ln>
        </p:spPr>
      </p:pic>
      <p:sp>
        <p:nvSpPr>
          <p:cNvPr id="119" name="Google Shape;119;p5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 name="Google Shape;120;p56"/>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21" name="Google Shape;121;p56"/>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2" name="Google Shape;122;p56"/>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23" name="Google Shape;123;p56"/>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4" name="Google Shape;124;p5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5" name="Google Shape;125;p56"/>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26" name="Google Shape;126;p5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27" name="Google Shape;127;p56"/>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28" name="Shape 128"/>
        <p:cNvGrpSpPr/>
        <p:nvPr/>
      </p:nvGrpSpPr>
      <p:grpSpPr>
        <a:xfrm>
          <a:off x="0" y="0"/>
          <a:ext cx="0" cy="0"/>
          <a:chOff x="0" y="0"/>
          <a:chExt cx="0" cy="0"/>
        </a:xfrm>
      </p:grpSpPr>
      <p:pic>
        <p:nvPicPr>
          <p:cNvPr id="129" name="Google Shape;129;p57"/>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0" name="Google Shape;130;p5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31" name="Google Shape;131;p5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32" name="Google Shape;132;p5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3" name="Google Shape;133;p5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4" name="Google Shape;134;p57"/>
          <p:cNvSpPr txBox="1"/>
          <p:nvPr>
            <p:ph idx="2"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cxnSp>
        <p:nvCxnSpPr>
          <p:cNvPr id="135" name="Google Shape;135;p5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36" name="Google Shape;136;p57"/>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37" name="Google Shape;137;p5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38" name="Shape 138"/>
        <p:cNvGrpSpPr/>
        <p:nvPr/>
      </p:nvGrpSpPr>
      <p:grpSpPr>
        <a:xfrm>
          <a:off x="0" y="0"/>
          <a:ext cx="0" cy="0"/>
          <a:chOff x="0" y="0"/>
          <a:chExt cx="0" cy="0"/>
        </a:xfrm>
      </p:grpSpPr>
      <p:pic>
        <p:nvPicPr>
          <p:cNvPr id="139" name="Google Shape;139;p58"/>
          <p:cNvPicPr preferRelativeResize="0"/>
          <p:nvPr/>
        </p:nvPicPr>
        <p:blipFill rotWithShape="1">
          <a:blip r:embed="rId2">
            <a:alphaModFix/>
          </a:blip>
          <a:srcRect b="58" l="0" r="0" t="58"/>
          <a:stretch/>
        </p:blipFill>
        <p:spPr>
          <a:xfrm>
            <a:off x="731329" y="733016"/>
            <a:ext cx="22914989" cy="12246791"/>
          </a:xfrm>
          <a:prstGeom prst="rect">
            <a:avLst/>
          </a:prstGeom>
          <a:noFill/>
          <a:ln>
            <a:noFill/>
          </a:ln>
        </p:spPr>
      </p:pic>
      <p:sp>
        <p:nvSpPr>
          <p:cNvPr id="140" name="Google Shape;140;p5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58"/>
          <p:cNvPicPr preferRelativeResize="0"/>
          <p:nvPr/>
        </p:nvPicPr>
        <p:blipFill rotWithShape="1">
          <a:blip r:embed="rId3">
            <a:alphaModFix/>
          </a:blip>
          <a:srcRect b="0" l="0" r="0" t="0"/>
          <a:stretch/>
        </p:blipFill>
        <p:spPr>
          <a:xfrm>
            <a:off x="21493494" y="10600400"/>
            <a:ext cx="1462660" cy="1935211"/>
          </a:xfrm>
          <a:prstGeom prst="rect">
            <a:avLst/>
          </a:prstGeom>
          <a:noFill/>
          <a:ln>
            <a:noFill/>
          </a:ln>
        </p:spPr>
      </p:pic>
      <p:sp>
        <p:nvSpPr>
          <p:cNvPr id="142" name="Google Shape;142;p5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3" name="Google Shape;143;p58"/>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4" name="Google Shape;144;p58"/>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45" name="Google Shape;145;p58"/>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Suggested Time:</a:t>
            </a:r>
            <a:endParaRPr b="1" i="0" sz="3500" u="none" cap="none" strike="noStrike">
              <a:solidFill>
                <a:srgbClr val="FFFFFF"/>
              </a:solidFill>
              <a:latin typeface="Roboto"/>
              <a:ea typeface="Roboto"/>
              <a:cs typeface="Roboto"/>
              <a:sym typeface="Roboto"/>
            </a:endParaRPr>
          </a:p>
        </p:txBody>
      </p:sp>
      <p:sp>
        <p:nvSpPr>
          <p:cNvPr id="146" name="Google Shape;146;p5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47" name="Google Shape;147;p58"/>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48" name="Shape 148"/>
        <p:cNvGrpSpPr/>
        <p:nvPr/>
      </p:nvGrpSpPr>
      <p:grpSpPr>
        <a:xfrm>
          <a:off x="0" y="0"/>
          <a:ext cx="0" cy="0"/>
          <a:chOff x="0" y="0"/>
          <a:chExt cx="0" cy="0"/>
        </a:xfrm>
      </p:grpSpPr>
      <p:sp>
        <p:nvSpPr>
          <p:cNvPr id="149" name="Google Shape;149;p59"/>
          <p:cNvSpPr txBox="1"/>
          <p:nvPr>
            <p:ph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0" name="Google Shape;150;p5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51" name="Google Shape;151;p5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52" name="Google Shape;152;p59"/>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53" name="Google Shape;153;p59"/>
          <p:cNvSpPr txBox="1"/>
          <p:nvPr>
            <p:ph idx="2"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54" name="Google Shape;154;p59"/>
          <p:cNvSpPr txBox="1"/>
          <p:nvPr>
            <p:ph idx="3"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55" name="Google Shape;155;p5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56" name="Google Shape;156;p5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157" name="Google Shape;157;p59"/>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58" name="Shape 158"/>
        <p:cNvGrpSpPr/>
        <p:nvPr/>
      </p:nvGrpSpPr>
      <p:grpSpPr>
        <a:xfrm>
          <a:off x="0" y="0"/>
          <a:ext cx="0" cy="0"/>
          <a:chOff x="0" y="0"/>
          <a:chExt cx="0" cy="0"/>
        </a:xfrm>
      </p:grpSpPr>
      <p:pic>
        <p:nvPicPr>
          <p:cNvPr id="159" name="Google Shape;159;p60"/>
          <p:cNvPicPr preferRelativeResize="0"/>
          <p:nvPr/>
        </p:nvPicPr>
        <p:blipFill rotWithShape="1">
          <a:blip r:embed="rId2">
            <a:alphaModFix/>
          </a:blip>
          <a:srcRect b="58" l="0" r="0" t="58"/>
          <a:stretch/>
        </p:blipFill>
        <p:spPr>
          <a:xfrm>
            <a:off x="731329" y="733016"/>
            <a:ext cx="22914989" cy="12246791"/>
          </a:xfrm>
          <a:prstGeom prst="rect">
            <a:avLst/>
          </a:prstGeom>
          <a:noFill/>
          <a:ln>
            <a:noFill/>
          </a:ln>
        </p:spPr>
      </p:pic>
      <p:sp>
        <p:nvSpPr>
          <p:cNvPr id="160" name="Google Shape;160;p60"/>
          <p:cNvSpPr/>
          <p:nvPr/>
        </p:nvSpPr>
        <p:spPr>
          <a:xfrm>
            <a:off x="-19595" y="0"/>
            <a:ext cx="24414299"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pic>
        <p:nvPicPr>
          <p:cNvPr id="161" name="Google Shape;161;p60"/>
          <p:cNvPicPr preferRelativeResize="0"/>
          <p:nvPr/>
        </p:nvPicPr>
        <p:blipFill rotWithShape="1">
          <a:blip r:embed="rId3">
            <a:alphaModFix/>
          </a:blip>
          <a:srcRect b="0" l="209" r="207" t="0"/>
          <a:stretch/>
        </p:blipFill>
        <p:spPr>
          <a:xfrm>
            <a:off x="2288388" y="2927000"/>
            <a:ext cx="4631755" cy="5280200"/>
          </a:xfrm>
          <a:prstGeom prst="rect">
            <a:avLst/>
          </a:prstGeom>
          <a:noFill/>
          <a:ln>
            <a:noFill/>
          </a:ln>
        </p:spPr>
      </p:pic>
      <p:sp>
        <p:nvSpPr>
          <p:cNvPr id="162" name="Google Shape;162;p6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3" name="Google Shape;163;p60"/>
          <p:cNvPicPr preferRelativeResize="0"/>
          <p:nvPr/>
        </p:nvPicPr>
        <p:blipFill rotWithShape="1">
          <a:blip r:embed="rId4">
            <a:alphaModFix/>
          </a:blip>
          <a:srcRect b="0" l="0" r="0" t="0"/>
          <a:stretch/>
        </p:blipFill>
        <p:spPr>
          <a:xfrm>
            <a:off x="21493494" y="10600400"/>
            <a:ext cx="1462660" cy="1935211"/>
          </a:xfrm>
          <a:prstGeom prst="rect">
            <a:avLst/>
          </a:prstGeom>
          <a:noFill/>
          <a:ln>
            <a:noFill/>
          </a:ln>
        </p:spPr>
      </p:pic>
      <p:sp>
        <p:nvSpPr>
          <p:cNvPr id="164" name="Google Shape;164;p6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5" name="Google Shape;165;p60"/>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marR="0" rtl="0" algn="r">
              <a:lnSpc>
                <a:spcPct val="100000"/>
              </a:lnSpc>
              <a:spcBef>
                <a:spcPts val="0"/>
              </a:spcBef>
              <a:spcAft>
                <a:spcPts val="0"/>
              </a:spcAft>
              <a:buClr>
                <a:srgbClr val="000000"/>
              </a:buClr>
              <a:buSzPts val="4800"/>
              <a:buFont typeface="Arial"/>
              <a:buNone/>
              <a:defRPr b="0" i="0" sz="4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6" name="Google Shape;166;p60"/>
          <p:cNvSpPr txBox="1"/>
          <p:nvPr/>
        </p:nvSpPr>
        <p:spPr>
          <a:xfrm>
            <a:off x="731343" y="10515267"/>
            <a:ext cx="20417099" cy="882300"/>
          </a:xfrm>
          <a:prstGeom prst="rect">
            <a:avLst/>
          </a:prstGeom>
          <a:noFill/>
          <a:ln>
            <a:noFill/>
          </a:ln>
        </p:spPr>
        <p:txBody>
          <a:bodyPr anchorCtr="0" anchor="t" bIns="243750" lIns="243750" spcFirstLastPara="1" rIns="243750" wrap="square" tIns="243750">
            <a:noAutofit/>
          </a:bodyPr>
          <a:lstStyle/>
          <a:p>
            <a:pPr indent="0" lvl="0" marL="0" marR="0" rtl="0" algn="r">
              <a:lnSpc>
                <a:spcPct val="100000"/>
              </a:lnSpc>
              <a:spcBef>
                <a:spcPts val="0"/>
              </a:spcBef>
              <a:spcAft>
                <a:spcPts val="0"/>
              </a:spcAft>
              <a:buClr>
                <a:srgbClr val="000000"/>
              </a:buClr>
              <a:buSzPts val="3500"/>
              <a:buFont typeface="Arial"/>
              <a:buNone/>
            </a:pPr>
            <a:r>
              <a:rPr b="1" i="0" lang="en-US" sz="3500" u="none" cap="none" strike="noStrike">
                <a:solidFill>
                  <a:srgbClr val="FFFFFF"/>
                </a:solidFill>
                <a:latin typeface="Roboto"/>
                <a:ea typeface="Roboto"/>
                <a:cs typeface="Roboto"/>
                <a:sym typeface="Roboto"/>
              </a:rPr>
              <a:t>Due Date:</a:t>
            </a:r>
            <a:endParaRPr b="1" i="0" sz="3500" u="none" cap="none" strike="noStrike">
              <a:solidFill>
                <a:srgbClr val="FFFFFF"/>
              </a:solidFill>
              <a:latin typeface="Roboto"/>
              <a:ea typeface="Roboto"/>
              <a:cs typeface="Roboto"/>
              <a:sym typeface="Roboto"/>
            </a:endParaRPr>
          </a:p>
        </p:txBody>
      </p:sp>
      <p:sp>
        <p:nvSpPr>
          <p:cNvPr id="167" name="Google Shape;167;p6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68" name="Google Shape;168;p60"/>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2" name="Shape 12"/>
        <p:cNvGrpSpPr/>
        <p:nvPr/>
      </p:nvGrpSpPr>
      <p:grpSpPr>
        <a:xfrm>
          <a:off x="0" y="0"/>
          <a:ext cx="0" cy="0"/>
          <a:chOff x="0" y="0"/>
          <a:chExt cx="0" cy="0"/>
        </a:xfrm>
      </p:grpSpPr>
      <p:sp>
        <p:nvSpPr>
          <p:cNvPr id="13" name="Google Shape;13;p33"/>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0000"/>
              </a:buClr>
              <a:buSzPts val="10797"/>
              <a:buFont typeface="Arial"/>
              <a:buNone/>
              <a:defRPr b="0" i="0" sz="10797" u="none" cap="none" strike="noStrike">
                <a:solidFill>
                  <a:srgbClr val="262626"/>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33"/>
          <p:cNvSpPr/>
          <p:nvPr>
            <p:ph idx="2" type="pic"/>
          </p:nvPr>
        </p:nvSpPr>
        <p:spPr>
          <a:xfrm>
            <a:off x="7298479" y="3538824"/>
            <a:ext cx="4246894" cy="4190056"/>
          </a:xfrm>
          <a:prstGeom prst="rect">
            <a:avLst/>
          </a:prstGeom>
          <a:solidFill>
            <a:srgbClr val="F2F2F2"/>
          </a:solidFill>
          <a:ln>
            <a:noFill/>
          </a:ln>
        </p:spPr>
      </p:sp>
      <p:sp>
        <p:nvSpPr>
          <p:cNvPr id="15" name="Google Shape;15;p33"/>
          <p:cNvSpPr/>
          <p:nvPr>
            <p:ph idx="3" type="pic"/>
          </p:nvPr>
        </p:nvSpPr>
        <p:spPr>
          <a:xfrm>
            <a:off x="12803459" y="3538824"/>
            <a:ext cx="4246894" cy="4190056"/>
          </a:xfrm>
          <a:prstGeom prst="rect">
            <a:avLst/>
          </a:prstGeom>
          <a:solidFill>
            <a:srgbClr val="F2F2F2"/>
          </a:solidFill>
          <a:ln>
            <a:noFill/>
          </a:ln>
        </p:spPr>
      </p:sp>
      <p:sp>
        <p:nvSpPr>
          <p:cNvPr id="16" name="Google Shape;16;p33"/>
          <p:cNvSpPr/>
          <p:nvPr>
            <p:ph idx="4" type="pic"/>
          </p:nvPr>
        </p:nvSpPr>
        <p:spPr>
          <a:xfrm>
            <a:off x="18308438" y="3538824"/>
            <a:ext cx="4246894" cy="4190056"/>
          </a:xfrm>
          <a:prstGeom prst="rect">
            <a:avLst/>
          </a:prstGeom>
          <a:solidFill>
            <a:srgbClr val="F2F2F2"/>
          </a:solidFill>
          <a:ln>
            <a:noFill/>
          </a:ln>
        </p:spPr>
      </p:sp>
      <p:sp>
        <p:nvSpPr>
          <p:cNvPr id="17" name="Google Shape;17;p33"/>
          <p:cNvSpPr/>
          <p:nvPr>
            <p:ph idx="5" type="pic"/>
          </p:nvPr>
        </p:nvSpPr>
        <p:spPr>
          <a:xfrm>
            <a:off x="1793499" y="3538824"/>
            <a:ext cx="4246894" cy="4190056"/>
          </a:xfrm>
          <a:prstGeom prst="rect">
            <a:avLst/>
          </a:prstGeom>
          <a:solidFill>
            <a:srgbClr val="F2F2F2"/>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69" name="Shape 169"/>
        <p:cNvGrpSpPr/>
        <p:nvPr/>
      </p:nvGrpSpPr>
      <p:grpSpPr>
        <a:xfrm>
          <a:off x="0" y="0"/>
          <a:ext cx="0" cy="0"/>
          <a:chOff x="0" y="0"/>
          <a:chExt cx="0" cy="0"/>
        </a:xfrm>
      </p:grpSpPr>
      <p:sp>
        <p:nvSpPr>
          <p:cNvPr id="170" name="Google Shape;170;p61"/>
          <p:cNvSpPr txBox="1"/>
          <p:nvPr>
            <p:ph idx="1" type="body"/>
          </p:nvPr>
        </p:nvSpPr>
        <p:spPr>
          <a:xfrm>
            <a:off x="467" y="3424667"/>
            <a:ext cx="24377701" cy="8531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171" name="Google Shape;171;p6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2" name="Google Shape;172;p6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pic>
        <p:nvPicPr>
          <p:cNvPr id="173" name="Google Shape;173;p61"/>
          <p:cNvPicPr preferRelativeResize="0"/>
          <p:nvPr/>
        </p:nvPicPr>
        <p:blipFill rotWithShape="1">
          <a:blip r:embed="rId2">
            <a:alphaModFix/>
          </a:blip>
          <a:srcRect b="0" l="504" r="502" t="0"/>
          <a:stretch/>
        </p:blipFill>
        <p:spPr>
          <a:xfrm>
            <a:off x="22013117" y="11202333"/>
            <a:ext cx="1462661" cy="1663773"/>
          </a:xfrm>
          <a:prstGeom prst="rect">
            <a:avLst/>
          </a:prstGeom>
          <a:noFill/>
          <a:ln>
            <a:noFill/>
          </a:ln>
        </p:spPr>
      </p:pic>
      <p:sp>
        <p:nvSpPr>
          <p:cNvPr id="174" name="Google Shape;174;p6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5" name="Google Shape;175;p61"/>
          <p:cNvSpPr txBox="1"/>
          <p:nvPr>
            <p:ph idx="2"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76" name="Google Shape;176;p6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77" name="Google Shape;177;p61"/>
          <p:cNvSpPr txBox="1"/>
          <p:nvPr>
            <p:ph idx="3" type="title"/>
          </p:nvPr>
        </p:nvSpPr>
        <p:spPr>
          <a:xfrm>
            <a:off x="-32791" y="12377733"/>
            <a:ext cx="24443101" cy="706500"/>
          </a:xfrm>
          <a:prstGeom prst="rect">
            <a:avLst/>
          </a:prstGeom>
          <a:noFill/>
          <a:ln>
            <a:noFill/>
          </a:ln>
        </p:spPr>
        <p:txBody>
          <a:bodyPr anchorCtr="0" anchor="t" bIns="0" lIns="2925550" spcFirstLastPara="1" rIns="2681725" wrap="square" tIns="24325">
            <a:noAutofit/>
          </a:bodyPr>
          <a:lstStyle>
            <a:lvl1pPr lvl="0" marR="0" rtl="0" algn="r">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78" name="Google Shape;178;p6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79" name="Shape 179"/>
        <p:cNvGrpSpPr/>
        <p:nvPr/>
      </p:nvGrpSpPr>
      <p:grpSpPr>
        <a:xfrm>
          <a:off x="0" y="0"/>
          <a:ext cx="0" cy="0"/>
          <a:chOff x="0" y="0"/>
          <a:chExt cx="0" cy="0"/>
        </a:xfrm>
      </p:grpSpPr>
      <p:sp>
        <p:nvSpPr>
          <p:cNvPr id="180" name="Google Shape;180;p6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82" name="Google Shape;182;p6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183" name="Google Shape;183;p6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184" name="Google Shape;184;p6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85" name="Google Shape;185;p6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186" name="Google Shape;186;p6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187" name="Google Shape;187;p62"/>
          <p:cNvGrpSpPr/>
          <p:nvPr/>
        </p:nvGrpSpPr>
        <p:grpSpPr>
          <a:xfrm>
            <a:off x="1218894" y="3676879"/>
            <a:ext cx="2071187" cy="1656821"/>
            <a:chOff x="457200" y="1378813"/>
            <a:chExt cx="776889" cy="621300"/>
          </a:xfrm>
        </p:grpSpPr>
        <p:sp>
          <p:nvSpPr>
            <p:cNvPr id="188" name="Google Shape;188;p62"/>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189" name="Google Shape;189;p62"/>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62"/>
          <p:cNvGrpSpPr/>
          <p:nvPr/>
        </p:nvGrpSpPr>
        <p:grpSpPr>
          <a:xfrm>
            <a:off x="1218894" y="5943313"/>
            <a:ext cx="2071187" cy="1656821"/>
            <a:chOff x="457200" y="1378813"/>
            <a:chExt cx="776889" cy="621300"/>
          </a:xfrm>
        </p:grpSpPr>
        <p:sp>
          <p:nvSpPr>
            <p:cNvPr id="191" name="Google Shape;191;p62"/>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192" name="Google Shape;192;p62"/>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62"/>
          <p:cNvGrpSpPr/>
          <p:nvPr/>
        </p:nvGrpSpPr>
        <p:grpSpPr>
          <a:xfrm>
            <a:off x="1218894" y="8196979"/>
            <a:ext cx="2071187" cy="1656821"/>
            <a:chOff x="457200" y="1378813"/>
            <a:chExt cx="776889" cy="621300"/>
          </a:xfrm>
        </p:grpSpPr>
        <p:sp>
          <p:nvSpPr>
            <p:cNvPr id="194" name="Google Shape;194;p62"/>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195" name="Google Shape;195;p62"/>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62"/>
          <p:cNvGrpSpPr/>
          <p:nvPr/>
        </p:nvGrpSpPr>
        <p:grpSpPr>
          <a:xfrm>
            <a:off x="1218894" y="10463379"/>
            <a:ext cx="2071187" cy="1656821"/>
            <a:chOff x="457200" y="1378813"/>
            <a:chExt cx="776889" cy="621300"/>
          </a:xfrm>
        </p:grpSpPr>
        <p:sp>
          <p:nvSpPr>
            <p:cNvPr id="197" name="Google Shape;197;p62"/>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198" name="Google Shape;198;p62"/>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62"/>
          <p:cNvSpPr txBox="1"/>
          <p:nvPr>
            <p:ph idx="3" type="subTitle"/>
          </p:nvPr>
        </p:nvSpPr>
        <p:spPr>
          <a:xfrm>
            <a:off x="-32791" y="37280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0" name="Google Shape;200;p6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6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62"/>
          <p:cNvSpPr txBox="1"/>
          <p:nvPr>
            <p:ph idx="4" type="subTitle"/>
          </p:nvPr>
        </p:nvSpPr>
        <p:spPr>
          <a:xfrm>
            <a:off x="-32791" y="59561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4" name="Google Shape;204;p62"/>
          <p:cNvSpPr txBox="1"/>
          <p:nvPr>
            <p:ph idx="5" type="subTitle"/>
          </p:nvPr>
        </p:nvSpPr>
        <p:spPr>
          <a:xfrm>
            <a:off x="0" y="8203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5" name="Google Shape;205;p62"/>
          <p:cNvSpPr txBox="1"/>
          <p:nvPr>
            <p:ph idx="6" type="subTitle"/>
          </p:nvPr>
        </p:nvSpPr>
        <p:spPr>
          <a:xfrm>
            <a:off x="-32791" y="104505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06" name="Shape 206"/>
        <p:cNvGrpSpPr/>
        <p:nvPr/>
      </p:nvGrpSpPr>
      <p:grpSpPr>
        <a:xfrm>
          <a:off x="0" y="0"/>
          <a:ext cx="0" cy="0"/>
          <a:chOff x="0" y="0"/>
          <a:chExt cx="0" cy="0"/>
        </a:xfrm>
      </p:grpSpPr>
      <p:sp>
        <p:nvSpPr>
          <p:cNvPr id="207" name="Google Shape;207;p63"/>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6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09" name="Google Shape;209;p6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10" name="Google Shape;210;p6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11" name="Google Shape;211;p6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12" name="Google Shape;212;p6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13" name="Google Shape;213;p6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14" name="Google Shape;214;p63"/>
          <p:cNvGrpSpPr/>
          <p:nvPr/>
        </p:nvGrpSpPr>
        <p:grpSpPr>
          <a:xfrm>
            <a:off x="1218895" y="3467313"/>
            <a:ext cx="2071187" cy="1656821"/>
            <a:chOff x="457200" y="1378813"/>
            <a:chExt cx="776889" cy="621300"/>
          </a:xfrm>
        </p:grpSpPr>
        <p:sp>
          <p:nvSpPr>
            <p:cNvPr id="215" name="Google Shape;215;p6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01</a:t>
              </a:r>
              <a:endParaRPr b="0" i="0" sz="8000" u="none" cap="none" strike="noStrike">
                <a:solidFill>
                  <a:srgbClr val="000000"/>
                </a:solidFill>
                <a:latin typeface="Roboto Thin"/>
                <a:ea typeface="Roboto Thin"/>
                <a:cs typeface="Roboto Thin"/>
                <a:sym typeface="Roboto Thin"/>
              </a:endParaRPr>
            </a:p>
          </p:txBody>
        </p:sp>
        <p:sp>
          <p:nvSpPr>
            <p:cNvPr id="216" name="Google Shape;216;p6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 name="Google Shape;217;p63"/>
          <p:cNvGrpSpPr/>
          <p:nvPr/>
        </p:nvGrpSpPr>
        <p:grpSpPr>
          <a:xfrm>
            <a:off x="1218894" y="5333713"/>
            <a:ext cx="2071187" cy="1656821"/>
            <a:chOff x="457200" y="1378813"/>
            <a:chExt cx="776889" cy="621300"/>
          </a:xfrm>
        </p:grpSpPr>
        <p:sp>
          <p:nvSpPr>
            <p:cNvPr id="218" name="Google Shape;218;p6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000000"/>
                  </a:solidFill>
                  <a:latin typeface="Roboto Thin"/>
                  <a:ea typeface="Roboto Thin"/>
                  <a:cs typeface="Roboto Thin"/>
                  <a:sym typeface="Roboto Thin"/>
                </a:rPr>
                <a:t>02</a:t>
              </a:r>
              <a:endParaRPr b="0" i="0" sz="8000" u="none" cap="none" strike="noStrike">
                <a:solidFill>
                  <a:srgbClr val="000000"/>
                </a:solidFill>
                <a:latin typeface="Roboto Thin"/>
                <a:ea typeface="Roboto Thin"/>
                <a:cs typeface="Roboto Thin"/>
                <a:sym typeface="Roboto Thin"/>
              </a:endParaRPr>
            </a:p>
          </p:txBody>
        </p:sp>
        <p:sp>
          <p:nvSpPr>
            <p:cNvPr id="219" name="Google Shape;219;p6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63"/>
          <p:cNvGrpSpPr/>
          <p:nvPr/>
        </p:nvGrpSpPr>
        <p:grpSpPr>
          <a:xfrm>
            <a:off x="1218894" y="7180979"/>
            <a:ext cx="2071187" cy="1656821"/>
            <a:chOff x="457200" y="1378813"/>
            <a:chExt cx="776889" cy="621300"/>
          </a:xfrm>
        </p:grpSpPr>
        <p:sp>
          <p:nvSpPr>
            <p:cNvPr id="221" name="Google Shape;221;p6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22" name="Google Shape;222;p6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63"/>
          <p:cNvGrpSpPr/>
          <p:nvPr/>
        </p:nvGrpSpPr>
        <p:grpSpPr>
          <a:xfrm>
            <a:off x="1218894" y="9040979"/>
            <a:ext cx="2071187" cy="1656821"/>
            <a:chOff x="457200" y="1378813"/>
            <a:chExt cx="776889" cy="621300"/>
          </a:xfrm>
        </p:grpSpPr>
        <p:sp>
          <p:nvSpPr>
            <p:cNvPr id="224" name="Google Shape;224;p6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25" name="Google Shape;225;p6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6" name="Google Shape;226;p63"/>
          <p:cNvSpPr txBox="1"/>
          <p:nvPr>
            <p:ph idx="3" type="subTitle"/>
          </p:nvPr>
        </p:nvSpPr>
        <p:spPr>
          <a:xfrm>
            <a:off x="-200"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7" name="Google Shape;227;p63"/>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63"/>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3"/>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63"/>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31" name="Google Shape;231;p63"/>
          <p:cNvSpPr txBox="1"/>
          <p:nvPr>
            <p:ph idx="5" type="subTitle"/>
          </p:nvPr>
        </p:nvSpPr>
        <p:spPr>
          <a:xfrm>
            <a:off x="0" y="71873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32" name="Google Shape;232;p63"/>
          <p:cNvSpPr txBox="1"/>
          <p:nvPr>
            <p:ph idx="6" type="subTitle"/>
          </p:nvPr>
        </p:nvSpPr>
        <p:spPr>
          <a:xfrm>
            <a:off x="-32791" y="90281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33" name="Google Shape;233;p63"/>
          <p:cNvGrpSpPr/>
          <p:nvPr/>
        </p:nvGrpSpPr>
        <p:grpSpPr>
          <a:xfrm>
            <a:off x="1251686" y="10888246"/>
            <a:ext cx="2071187" cy="1656821"/>
            <a:chOff x="457200" y="1378813"/>
            <a:chExt cx="776889" cy="621300"/>
          </a:xfrm>
        </p:grpSpPr>
        <p:sp>
          <p:nvSpPr>
            <p:cNvPr id="234" name="Google Shape;234;p63"/>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35" name="Google Shape;235;p63"/>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 name="Google Shape;236;p63"/>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63"/>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38" name="Shape 238"/>
        <p:cNvGrpSpPr/>
        <p:nvPr/>
      </p:nvGrpSpPr>
      <p:grpSpPr>
        <a:xfrm>
          <a:off x="0" y="0"/>
          <a:ext cx="0" cy="0"/>
          <a:chOff x="0" y="0"/>
          <a:chExt cx="0" cy="0"/>
        </a:xfrm>
      </p:grpSpPr>
      <p:sp>
        <p:nvSpPr>
          <p:cNvPr id="239" name="Google Shape;239;p64"/>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6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1" name="Google Shape;241;p6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42" name="Google Shape;242;p6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43" name="Google Shape;243;p6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44" name="Google Shape;244;p6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45" name="Google Shape;245;p6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46" name="Google Shape;246;p64"/>
          <p:cNvGrpSpPr/>
          <p:nvPr/>
        </p:nvGrpSpPr>
        <p:grpSpPr>
          <a:xfrm>
            <a:off x="1218895" y="3300915"/>
            <a:ext cx="2071215" cy="1296816"/>
            <a:chOff x="457200" y="1466425"/>
            <a:chExt cx="776900" cy="486300"/>
          </a:xfrm>
        </p:grpSpPr>
        <p:sp>
          <p:nvSpPr>
            <p:cNvPr id="247" name="Google Shape;247;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248" name="Google Shape;248;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p64"/>
          <p:cNvSpPr txBox="1"/>
          <p:nvPr>
            <p:ph idx="3" type="subTitle"/>
          </p:nvPr>
        </p:nvSpPr>
        <p:spPr>
          <a:xfrm>
            <a:off x="-323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0" name="Google Shape;250;p64"/>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64"/>
          <p:cNvGrpSpPr/>
          <p:nvPr/>
        </p:nvGrpSpPr>
        <p:grpSpPr>
          <a:xfrm>
            <a:off x="1218895" y="4877115"/>
            <a:ext cx="2071215" cy="1296816"/>
            <a:chOff x="457200" y="1466425"/>
            <a:chExt cx="776900" cy="486300"/>
          </a:xfrm>
        </p:grpSpPr>
        <p:sp>
          <p:nvSpPr>
            <p:cNvPr id="252" name="Google Shape;252;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253" name="Google Shape;253;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64"/>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64"/>
          <p:cNvGrpSpPr/>
          <p:nvPr/>
        </p:nvGrpSpPr>
        <p:grpSpPr>
          <a:xfrm>
            <a:off x="1218895" y="6453315"/>
            <a:ext cx="2071215" cy="1296816"/>
            <a:chOff x="457200" y="1466425"/>
            <a:chExt cx="776900" cy="486300"/>
          </a:xfrm>
        </p:grpSpPr>
        <p:sp>
          <p:nvSpPr>
            <p:cNvPr id="256" name="Google Shape;256;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57" name="Google Shape;257;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64"/>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64"/>
          <p:cNvGrpSpPr/>
          <p:nvPr/>
        </p:nvGrpSpPr>
        <p:grpSpPr>
          <a:xfrm>
            <a:off x="1218895" y="8029515"/>
            <a:ext cx="2071215" cy="1296816"/>
            <a:chOff x="457200" y="1466425"/>
            <a:chExt cx="776900" cy="486300"/>
          </a:xfrm>
        </p:grpSpPr>
        <p:sp>
          <p:nvSpPr>
            <p:cNvPr id="260" name="Google Shape;260;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61" name="Google Shape;261;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64"/>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3" name="Google Shape;263;p64"/>
          <p:cNvGrpSpPr/>
          <p:nvPr/>
        </p:nvGrpSpPr>
        <p:grpSpPr>
          <a:xfrm>
            <a:off x="1218895" y="9605749"/>
            <a:ext cx="2071215" cy="1296816"/>
            <a:chOff x="457200" y="1466425"/>
            <a:chExt cx="776900" cy="486300"/>
          </a:xfrm>
        </p:grpSpPr>
        <p:sp>
          <p:nvSpPr>
            <p:cNvPr id="264" name="Google Shape;264;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265" name="Google Shape;265;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p64"/>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64"/>
          <p:cNvGrpSpPr/>
          <p:nvPr/>
        </p:nvGrpSpPr>
        <p:grpSpPr>
          <a:xfrm>
            <a:off x="1218895" y="11182082"/>
            <a:ext cx="2071215" cy="1296816"/>
            <a:chOff x="457200" y="1466425"/>
            <a:chExt cx="776900" cy="486300"/>
          </a:xfrm>
        </p:grpSpPr>
        <p:sp>
          <p:nvSpPr>
            <p:cNvPr id="268" name="Google Shape;268;p6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269" name="Google Shape;269;p6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 name="Google Shape;270;p64"/>
          <p:cNvSpPr txBox="1"/>
          <p:nvPr>
            <p:ph idx="4" type="subTitle"/>
          </p:nvPr>
        </p:nvSpPr>
        <p:spPr>
          <a:xfrm>
            <a:off x="-32192" y="49302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1" name="Google Shape;271;p64"/>
          <p:cNvSpPr txBox="1"/>
          <p:nvPr>
            <p:ph idx="5" type="subTitle"/>
          </p:nvPr>
        </p:nvSpPr>
        <p:spPr>
          <a:xfrm>
            <a:off x="-32192" y="65064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2" name="Google Shape;272;p64"/>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3" name="Google Shape;273;p64"/>
          <p:cNvSpPr txBox="1"/>
          <p:nvPr>
            <p:ph idx="7" type="subTitle"/>
          </p:nvPr>
        </p:nvSpPr>
        <p:spPr>
          <a:xfrm>
            <a:off x="33258" y="9658900"/>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4" name="Google Shape;274;p64"/>
          <p:cNvSpPr txBox="1"/>
          <p:nvPr>
            <p:ph idx="8" type="subTitle"/>
          </p:nvPr>
        </p:nvSpPr>
        <p:spPr>
          <a:xfrm>
            <a:off x="33258" y="11296333"/>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5" name="Shape 275"/>
        <p:cNvGrpSpPr/>
        <p:nvPr/>
      </p:nvGrpSpPr>
      <p:grpSpPr>
        <a:xfrm>
          <a:off x="0" y="0"/>
          <a:ext cx="0" cy="0"/>
          <a:chOff x="0" y="0"/>
          <a:chExt cx="0" cy="0"/>
        </a:xfrm>
      </p:grpSpPr>
      <p:sp>
        <p:nvSpPr>
          <p:cNvPr id="276" name="Google Shape;276;p6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6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78" name="Google Shape;278;p6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279" name="Google Shape;279;p6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80" name="Google Shape;280;p6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81" name="Google Shape;281;p6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282" name="Google Shape;282;p6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283" name="Google Shape;283;p65"/>
          <p:cNvGrpSpPr/>
          <p:nvPr/>
        </p:nvGrpSpPr>
        <p:grpSpPr>
          <a:xfrm>
            <a:off x="1218895" y="3300915"/>
            <a:ext cx="2071215" cy="1296816"/>
            <a:chOff x="457200" y="1466425"/>
            <a:chExt cx="776900" cy="486300"/>
          </a:xfrm>
        </p:grpSpPr>
        <p:sp>
          <p:nvSpPr>
            <p:cNvPr id="284" name="Google Shape;284;p65"/>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01</a:t>
              </a:r>
              <a:endParaRPr b="0" i="0" sz="8000" u="none" cap="none" strike="noStrike">
                <a:solidFill>
                  <a:srgbClr val="FFFFFF"/>
                </a:solidFill>
                <a:latin typeface="Roboto Thin"/>
                <a:ea typeface="Roboto Thin"/>
                <a:cs typeface="Roboto Thin"/>
                <a:sym typeface="Roboto Thin"/>
              </a:endParaRPr>
            </a:p>
          </p:txBody>
        </p:sp>
        <p:sp>
          <p:nvSpPr>
            <p:cNvPr id="285" name="Google Shape;285;p65"/>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65"/>
          <p:cNvSpPr txBox="1"/>
          <p:nvPr>
            <p:ph idx="3" type="subTitle"/>
          </p:nvPr>
        </p:nvSpPr>
        <p:spPr>
          <a:xfrm>
            <a:off x="-32592" y="3399067"/>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87" name="Google Shape;287;p6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65"/>
          <p:cNvGrpSpPr/>
          <p:nvPr/>
        </p:nvGrpSpPr>
        <p:grpSpPr>
          <a:xfrm>
            <a:off x="1218895" y="4877115"/>
            <a:ext cx="2071215" cy="1296816"/>
            <a:chOff x="457200" y="1466425"/>
            <a:chExt cx="776900" cy="486300"/>
          </a:xfrm>
        </p:grpSpPr>
        <p:sp>
          <p:nvSpPr>
            <p:cNvPr id="289" name="Google Shape;289;p65"/>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02</a:t>
              </a:r>
              <a:endParaRPr b="0" i="0" sz="8000" u="none" cap="none" strike="noStrike">
                <a:solidFill>
                  <a:srgbClr val="FFFFFF"/>
                </a:solidFill>
                <a:latin typeface="Roboto Thin"/>
                <a:ea typeface="Roboto Thin"/>
                <a:cs typeface="Roboto Thin"/>
                <a:sym typeface="Roboto Thin"/>
              </a:endParaRPr>
            </a:p>
          </p:txBody>
        </p:sp>
        <p:sp>
          <p:nvSpPr>
            <p:cNvPr id="290" name="Google Shape;290;p65"/>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6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65"/>
          <p:cNvGrpSpPr/>
          <p:nvPr/>
        </p:nvGrpSpPr>
        <p:grpSpPr>
          <a:xfrm>
            <a:off x="1218895" y="6453315"/>
            <a:ext cx="2071215" cy="1296816"/>
            <a:chOff x="457200" y="1466425"/>
            <a:chExt cx="776900" cy="486300"/>
          </a:xfrm>
        </p:grpSpPr>
        <p:sp>
          <p:nvSpPr>
            <p:cNvPr id="293" name="Google Shape;293;p65"/>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03</a:t>
              </a:r>
              <a:endParaRPr b="0" i="0" sz="8000" u="none" cap="none" strike="noStrike">
                <a:solidFill>
                  <a:srgbClr val="FFFFFF"/>
                </a:solidFill>
                <a:latin typeface="Roboto Thin"/>
                <a:ea typeface="Roboto Thin"/>
                <a:cs typeface="Roboto Thin"/>
                <a:sym typeface="Roboto Thin"/>
              </a:endParaRPr>
            </a:p>
          </p:txBody>
        </p:sp>
        <p:sp>
          <p:nvSpPr>
            <p:cNvPr id="294" name="Google Shape;294;p65"/>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6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65"/>
          <p:cNvGrpSpPr/>
          <p:nvPr/>
        </p:nvGrpSpPr>
        <p:grpSpPr>
          <a:xfrm>
            <a:off x="1218895" y="8029515"/>
            <a:ext cx="2071215" cy="1296816"/>
            <a:chOff x="457200" y="1466425"/>
            <a:chExt cx="776900" cy="486300"/>
          </a:xfrm>
        </p:grpSpPr>
        <p:sp>
          <p:nvSpPr>
            <p:cNvPr id="297" name="Google Shape;297;p65"/>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04</a:t>
              </a:r>
              <a:endParaRPr b="0" i="0" sz="8000" u="none" cap="none" strike="noStrike">
                <a:solidFill>
                  <a:srgbClr val="FFFFFF"/>
                </a:solidFill>
                <a:latin typeface="Roboto Thin"/>
                <a:ea typeface="Roboto Thin"/>
                <a:cs typeface="Roboto Thin"/>
                <a:sym typeface="Roboto Thin"/>
              </a:endParaRPr>
            </a:p>
          </p:txBody>
        </p:sp>
        <p:sp>
          <p:nvSpPr>
            <p:cNvPr id="298" name="Google Shape;298;p65"/>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6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65"/>
          <p:cNvGrpSpPr/>
          <p:nvPr/>
        </p:nvGrpSpPr>
        <p:grpSpPr>
          <a:xfrm>
            <a:off x="1218895" y="9605749"/>
            <a:ext cx="2071215" cy="1296816"/>
            <a:chOff x="457200" y="1466425"/>
            <a:chExt cx="776900" cy="486300"/>
          </a:xfrm>
        </p:grpSpPr>
        <p:sp>
          <p:nvSpPr>
            <p:cNvPr id="301" name="Google Shape;301;p65"/>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05</a:t>
              </a:r>
              <a:endParaRPr b="0" i="0" sz="8000" u="none" cap="none" strike="noStrike">
                <a:solidFill>
                  <a:srgbClr val="FFFFFF"/>
                </a:solidFill>
                <a:latin typeface="Roboto Thin"/>
                <a:ea typeface="Roboto Thin"/>
                <a:cs typeface="Roboto Thin"/>
                <a:sym typeface="Roboto Thin"/>
              </a:endParaRPr>
            </a:p>
          </p:txBody>
        </p:sp>
        <p:sp>
          <p:nvSpPr>
            <p:cNvPr id="302" name="Google Shape;302;p65"/>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3" name="Google Shape;303;p6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65"/>
          <p:cNvGrpSpPr/>
          <p:nvPr/>
        </p:nvGrpSpPr>
        <p:grpSpPr>
          <a:xfrm>
            <a:off x="1218895" y="11182082"/>
            <a:ext cx="2071215" cy="1296816"/>
            <a:chOff x="457200" y="1466425"/>
            <a:chExt cx="776900" cy="486300"/>
          </a:xfrm>
        </p:grpSpPr>
        <p:sp>
          <p:nvSpPr>
            <p:cNvPr id="305" name="Google Shape;305;p65"/>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rgbClr val="FFFFFF"/>
                  </a:solidFill>
                  <a:latin typeface="Roboto Thin"/>
                  <a:ea typeface="Roboto Thin"/>
                  <a:cs typeface="Roboto Thin"/>
                  <a:sym typeface="Roboto Thin"/>
                </a:rPr>
                <a:t>06</a:t>
              </a:r>
              <a:endParaRPr b="0" i="0" sz="8000" u="none" cap="none" strike="noStrike">
                <a:solidFill>
                  <a:srgbClr val="FFFFFF"/>
                </a:solidFill>
                <a:latin typeface="Roboto Thin"/>
                <a:ea typeface="Roboto Thin"/>
                <a:cs typeface="Roboto Thin"/>
                <a:sym typeface="Roboto Thin"/>
              </a:endParaRPr>
            </a:p>
          </p:txBody>
        </p:sp>
        <p:sp>
          <p:nvSpPr>
            <p:cNvPr id="306" name="Google Shape;306;p65"/>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 name="Google Shape;307;p65"/>
          <p:cNvSpPr txBox="1"/>
          <p:nvPr>
            <p:ph idx="4" type="subTitle"/>
          </p:nvPr>
        </p:nvSpPr>
        <p:spPr>
          <a:xfrm>
            <a:off x="-32791" y="49568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8" name="Google Shape;308;p65"/>
          <p:cNvSpPr txBox="1"/>
          <p:nvPr>
            <p:ph idx="5" type="subTitle"/>
          </p:nvPr>
        </p:nvSpPr>
        <p:spPr>
          <a:xfrm>
            <a:off x="32658" y="6506467"/>
            <a:ext cx="243777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09" name="Google Shape;309;p65"/>
          <p:cNvSpPr txBox="1"/>
          <p:nvPr>
            <p:ph idx="6" type="subTitle"/>
          </p:nvPr>
        </p:nvSpPr>
        <p:spPr>
          <a:xfrm>
            <a:off x="-32392" y="80827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0" name="Google Shape;310;p65"/>
          <p:cNvSpPr txBox="1"/>
          <p:nvPr>
            <p:ph idx="7" type="subTitle"/>
          </p:nvPr>
        </p:nvSpPr>
        <p:spPr>
          <a:xfrm>
            <a:off x="-32325" y="96589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1" name="Google Shape;311;p65"/>
          <p:cNvSpPr txBox="1"/>
          <p:nvPr>
            <p:ph idx="8" type="subTitle"/>
          </p:nvPr>
        </p:nvSpPr>
        <p:spPr>
          <a:xfrm>
            <a:off x="-32392" y="11296333"/>
            <a:ext cx="24443101" cy="11904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2" name="Shape 312"/>
        <p:cNvGrpSpPr/>
        <p:nvPr/>
      </p:nvGrpSpPr>
      <p:grpSpPr>
        <a:xfrm>
          <a:off x="0" y="0"/>
          <a:ext cx="0" cy="0"/>
          <a:chOff x="0" y="0"/>
          <a:chExt cx="0" cy="0"/>
        </a:xfrm>
      </p:grpSpPr>
      <p:sp>
        <p:nvSpPr>
          <p:cNvPr id="313" name="Google Shape;313;p66"/>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6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5" name="Google Shape;315;p6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16" name="Google Shape;316;p6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17" name="Google Shape;317;p6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8" name="Google Shape;318;p6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19" name="Google Shape;319;p6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320" name="Google Shape;320;p66"/>
          <p:cNvGrpSpPr/>
          <p:nvPr/>
        </p:nvGrpSpPr>
        <p:grpSpPr>
          <a:xfrm>
            <a:off x="1218958" y="3066140"/>
            <a:ext cx="1901385" cy="1190462"/>
            <a:chOff x="457200" y="1466425"/>
            <a:chExt cx="776900" cy="486300"/>
          </a:xfrm>
        </p:grpSpPr>
        <p:sp>
          <p:nvSpPr>
            <p:cNvPr id="321" name="Google Shape;321;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01</a:t>
              </a:r>
              <a:endParaRPr b="0" i="0" sz="6900" u="none" cap="none" strike="noStrike">
                <a:solidFill>
                  <a:srgbClr val="FFFFFF"/>
                </a:solidFill>
                <a:latin typeface="Roboto Light"/>
                <a:ea typeface="Roboto Light"/>
                <a:cs typeface="Roboto Light"/>
                <a:sym typeface="Roboto Light"/>
              </a:endParaRPr>
            </a:p>
          </p:txBody>
        </p:sp>
        <p:sp>
          <p:nvSpPr>
            <p:cNvPr id="322" name="Google Shape;322;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66"/>
          <p:cNvSpPr txBox="1"/>
          <p:nvPr>
            <p:ph idx="3" type="subTitle"/>
          </p:nvPr>
        </p:nvSpPr>
        <p:spPr>
          <a:xfrm>
            <a:off x="0" y="31342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4" name="Google Shape;324;p66"/>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5" name="Google Shape;325;p66"/>
          <p:cNvGrpSpPr/>
          <p:nvPr/>
        </p:nvGrpSpPr>
        <p:grpSpPr>
          <a:xfrm>
            <a:off x="1218958" y="4459807"/>
            <a:ext cx="1901385" cy="1190462"/>
            <a:chOff x="457200" y="1466425"/>
            <a:chExt cx="776900" cy="486300"/>
          </a:xfrm>
        </p:grpSpPr>
        <p:sp>
          <p:nvSpPr>
            <p:cNvPr id="326" name="Google Shape;326;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02</a:t>
              </a:r>
              <a:endParaRPr b="0" i="0" sz="6900" u="none" cap="none" strike="noStrike">
                <a:solidFill>
                  <a:srgbClr val="FFFFFF"/>
                </a:solidFill>
                <a:latin typeface="Roboto Light"/>
                <a:ea typeface="Roboto Light"/>
                <a:cs typeface="Roboto Light"/>
                <a:sym typeface="Roboto Light"/>
              </a:endParaRPr>
            </a:p>
          </p:txBody>
        </p:sp>
        <p:sp>
          <p:nvSpPr>
            <p:cNvPr id="327" name="Google Shape;327;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 name="Google Shape;328;p66"/>
          <p:cNvSpPr txBox="1"/>
          <p:nvPr>
            <p:ph idx="4" type="subTitle"/>
          </p:nvPr>
        </p:nvSpPr>
        <p:spPr>
          <a:xfrm>
            <a:off x="333" y="45278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29" name="Google Shape;329;p66"/>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 name="Google Shape;330;p66"/>
          <p:cNvGrpSpPr/>
          <p:nvPr/>
        </p:nvGrpSpPr>
        <p:grpSpPr>
          <a:xfrm>
            <a:off x="1218892" y="5854874"/>
            <a:ext cx="1901385" cy="1190462"/>
            <a:chOff x="457200" y="1466425"/>
            <a:chExt cx="776900" cy="486300"/>
          </a:xfrm>
        </p:grpSpPr>
        <p:sp>
          <p:nvSpPr>
            <p:cNvPr id="331" name="Google Shape;331;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03</a:t>
              </a:r>
              <a:endParaRPr b="0" i="0" sz="6900" u="none" cap="none" strike="noStrike">
                <a:solidFill>
                  <a:srgbClr val="FFFFFF"/>
                </a:solidFill>
                <a:latin typeface="Roboto Light"/>
                <a:ea typeface="Roboto Light"/>
                <a:cs typeface="Roboto Light"/>
                <a:sym typeface="Roboto Light"/>
              </a:endParaRPr>
            </a:p>
          </p:txBody>
        </p:sp>
        <p:sp>
          <p:nvSpPr>
            <p:cNvPr id="332" name="Google Shape;332;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3" name="Google Shape;333;p66"/>
          <p:cNvSpPr txBox="1"/>
          <p:nvPr>
            <p:ph idx="5" type="subTitle"/>
          </p:nvPr>
        </p:nvSpPr>
        <p:spPr>
          <a:xfrm>
            <a:off x="0" y="5922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34" name="Google Shape;334;p66"/>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p66"/>
          <p:cNvGrpSpPr/>
          <p:nvPr/>
        </p:nvGrpSpPr>
        <p:grpSpPr>
          <a:xfrm>
            <a:off x="1218892" y="7248540"/>
            <a:ext cx="1901385" cy="1190462"/>
            <a:chOff x="457200" y="1466425"/>
            <a:chExt cx="776900" cy="486300"/>
          </a:xfrm>
        </p:grpSpPr>
        <p:sp>
          <p:nvSpPr>
            <p:cNvPr id="336" name="Google Shape;336;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04</a:t>
              </a:r>
              <a:endParaRPr b="0" i="0" sz="6900" u="none" cap="none" strike="noStrike">
                <a:solidFill>
                  <a:srgbClr val="FFFFFF"/>
                </a:solidFill>
                <a:latin typeface="Roboto Light"/>
                <a:ea typeface="Roboto Light"/>
                <a:cs typeface="Roboto Light"/>
                <a:sym typeface="Roboto Light"/>
              </a:endParaRPr>
            </a:p>
          </p:txBody>
        </p:sp>
        <p:sp>
          <p:nvSpPr>
            <p:cNvPr id="337" name="Google Shape;337;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66"/>
          <p:cNvSpPr txBox="1"/>
          <p:nvPr>
            <p:ph idx="6" type="subTitle"/>
          </p:nvPr>
        </p:nvSpPr>
        <p:spPr>
          <a:xfrm>
            <a:off x="-333" y="7316600"/>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39" name="Google Shape;339;p66"/>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0" name="Google Shape;340;p66"/>
          <p:cNvGrpSpPr/>
          <p:nvPr/>
        </p:nvGrpSpPr>
        <p:grpSpPr>
          <a:xfrm>
            <a:off x="1218958" y="8642207"/>
            <a:ext cx="1901385" cy="1190462"/>
            <a:chOff x="457200" y="1466425"/>
            <a:chExt cx="776900" cy="486300"/>
          </a:xfrm>
        </p:grpSpPr>
        <p:sp>
          <p:nvSpPr>
            <p:cNvPr id="341" name="Google Shape;341;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05</a:t>
              </a:r>
              <a:endParaRPr b="0" i="0" sz="6900" u="none" cap="none" strike="noStrike">
                <a:solidFill>
                  <a:srgbClr val="FFFFFF"/>
                </a:solidFill>
                <a:latin typeface="Roboto Light"/>
                <a:ea typeface="Roboto Light"/>
                <a:cs typeface="Roboto Light"/>
                <a:sym typeface="Roboto Light"/>
              </a:endParaRPr>
            </a:p>
          </p:txBody>
        </p:sp>
        <p:sp>
          <p:nvSpPr>
            <p:cNvPr id="342" name="Google Shape;342;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3" name="Google Shape;343;p66"/>
          <p:cNvSpPr txBox="1"/>
          <p:nvPr>
            <p:ph idx="7" type="subTitle"/>
          </p:nvPr>
        </p:nvSpPr>
        <p:spPr>
          <a:xfrm>
            <a:off x="67" y="87102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4" name="Google Shape;344;p66"/>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5" name="Google Shape;345;p66"/>
          <p:cNvGrpSpPr/>
          <p:nvPr/>
        </p:nvGrpSpPr>
        <p:grpSpPr>
          <a:xfrm>
            <a:off x="1218958" y="10035874"/>
            <a:ext cx="1901385" cy="1190462"/>
            <a:chOff x="457200" y="1466425"/>
            <a:chExt cx="776900" cy="486300"/>
          </a:xfrm>
        </p:grpSpPr>
        <p:sp>
          <p:nvSpPr>
            <p:cNvPr id="346" name="Google Shape;346;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06</a:t>
              </a:r>
              <a:endParaRPr b="0" i="0" sz="6900" u="none" cap="none" strike="noStrike">
                <a:solidFill>
                  <a:srgbClr val="FFFFFF"/>
                </a:solidFill>
                <a:latin typeface="Roboto Light"/>
                <a:ea typeface="Roboto Light"/>
                <a:cs typeface="Roboto Light"/>
                <a:sym typeface="Roboto Light"/>
              </a:endParaRPr>
            </a:p>
          </p:txBody>
        </p:sp>
        <p:sp>
          <p:nvSpPr>
            <p:cNvPr id="347" name="Google Shape;347;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8" name="Google Shape;348;p66"/>
          <p:cNvSpPr txBox="1"/>
          <p:nvPr>
            <p:ph idx="8" type="subTitle"/>
          </p:nvPr>
        </p:nvSpPr>
        <p:spPr>
          <a:xfrm>
            <a:off x="-133" y="10103933"/>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49" name="Google Shape;349;p66"/>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0" name="Google Shape;350;p66"/>
          <p:cNvGrpSpPr/>
          <p:nvPr/>
        </p:nvGrpSpPr>
        <p:grpSpPr>
          <a:xfrm>
            <a:off x="1218958" y="11497607"/>
            <a:ext cx="1901385" cy="1190462"/>
            <a:chOff x="457200" y="1466425"/>
            <a:chExt cx="776900" cy="486300"/>
          </a:xfrm>
        </p:grpSpPr>
        <p:sp>
          <p:nvSpPr>
            <p:cNvPr id="351" name="Google Shape;351;p66"/>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6900"/>
                <a:buFont typeface="Arial"/>
                <a:buNone/>
              </a:pPr>
              <a:r>
                <a:rPr b="0" i="0" lang="en-US" sz="6900" u="none" cap="none" strike="noStrike">
                  <a:solidFill>
                    <a:srgbClr val="FFFFFF"/>
                  </a:solidFill>
                  <a:latin typeface="Roboto Light"/>
                  <a:ea typeface="Roboto Light"/>
                  <a:cs typeface="Roboto Light"/>
                  <a:sym typeface="Roboto Light"/>
                </a:rPr>
                <a:t>07</a:t>
              </a:r>
              <a:endParaRPr b="0" i="0" sz="6900" u="none" cap="none" strike="noStrike">
                <a:solidFill>
                  <a:srgbClr val="FFFFFF"/>
                </a:solidFill>
                <a:latin typeface="Roboto Light"/>
                <a:ea typeface="Roboto Light"/>
                <a:cs typeface="Roboto Light"/>
                <a:sym typeface="Roboto Light"/>
              </a:endParaRPr>
            </a:p>
          </p:txBody>
        </p:sp>
        <p:sp>
          <p:nvSpPr>
            <p:cNvPr id="352" name="Google Shape;352;p66"/>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3" name="Google Shape;353;p66"/>
          <p:cNvSpPr txBox="1"/>
          <p:nvPr>
            <p:ph idx="9" type="subTitle"/>
          </p:nvPr>
        </p:nvSpPr>
        <p:spPr>
          <a:xfrm>
            <a:off x="67" y="11565667"/>
            <a:ext cx="23646599" cy="1190400"/>
          </a:xfrm>
          <a:prstGeom prst="rect">
            <a:avLst/>
          </a:prstGeom>
          <a:noFill/>
          <a:ln>
            <a:noFill/>
          </a:ln>
        </p:spPr>
        <p:txBody>
          <a:bodyPr anchorCtr="0" anchor="ctr" bIns="0" lIns="39007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4" name="Shape 354"/>
        <p:cNvGrpSpPr/>
        <p:nvPr/>
      </p:nvGrpSpPr>
      <p:grpSpPr>
        <a:xfrm>
          <a:off x="0" y="0"/>
          <a:ext cx="0" cy="0"/>
          <a:chOff x="0" y="0"/>
          <a:chExt cx="0" cy="0"/>
        </a:xfrm>
      </p:grpSpPr>
      <p:sp>
        <p:nvSpPr>
          <p:cNvPr id="355" name="Google Shape;355;p6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56" name="Google Shape;356;p6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57" name="Google Shape;357;p6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58" name="Google Shape;358;p6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59" name="Google Shape;359;p6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60" name="Google Shape;360;p6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1" name="Google Shape;361;p67"/>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67"/>
          <p:cNvGrpSpPr/>
          <p:nvPr/>
        </p:nvGrpSpPr>
        <p:grpSpPr>
          <a:xfrm>
            <a:off x="1219475" y="10328151"/>
            <a:ext cx="1606396" cy="1005814"/>
            <a:chOff x="457200" y="1466425"/>
            <a:chExt cx="776900" cy="486300"/>
          </a:xfrm>
        </p:grpSpPr>
        <p:sp>
          <p:nvSpPr>
            <p:cNvPr id="363" name="Google Shape;363;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364" name="Google Shape;364;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5" name="Google Shape;365;p67"/>
          <p:cNvSpPr txBox="1"/>
          <p:nvPr>
            <p:ph idx="3" type="subTitle"/>
          </p:nvPr>
        </p:nvSpPr>
        <p:spPr>
          <a:xfrm>
            <a:off x="-32258"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6" name="Google Shape;366;p67"/>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67"/>
          <p:cNvGrpSpPr/>
          <p:nvPr/>
        </p:nvGrpSpPr>
        <p:grpSpPr>
          <a:xfrm>
            <a:off x="1219175" y="11496427"/>
            <a:ext cx="1606396" cy="1005814"/>
            <a:chOff x="457200" y="1466425"/>
            <a:chExt cx="776900" cy="486300"/>
          </a:xfrm>
        </p:grpSpPr>
        <p:sp>
          <p:nvSpPr>
            <p:cNvPr id="368" name="Google Shape;368;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369" name="Google Shape;369;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67"/>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1" name="Google Shape;371;p67"/>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67"/>
          <p:cNvGrpSpPr/>
          <p:nvPr/>
        </p:nvGrpSpPr>
        <p:grpSpPr>
          <a:xfrm>
            <a:off x="1219342" y="7991151"/>
            <a:ext cx="1606396" cy="1005814"/>
            <a:chOff x="457200" y="1466425"/>
            <a:chExt cx="776900" cy="486300"/>
          </a:xfrm>
        </p:grpSpPr>
        <p:sp>
          <p:nvSpPr>
            <p:cNvPr id="373" name="Google Shape;373;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374" name="Google Shape;374;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67"/>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76" name="Google Shape;376;p67"/>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7" name="Google Shape;377;p67"/>
          <p:cNvGrpSpPr/>
          <p:nvPr/>
        </p:nvGrpSpPr>
        <p:grpSpPr>
          <a:xfrm>
            <a:off x="1219042" y="9159427"/>
            <a:ext cx="1606396" cy="1005814"/>
            <a:chOff x="457200" y="1466425"/>
            <a:chExt cx="776900" cy="486300"/>
          </a:xfrm>
        </p:grpSpPr>
        <p:sp>
          <p:nvSpPr>
            <p:cNvPr id="378" name="Google Shape;378;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379" name="Google Shape;379;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0" name="Google Shape;380;p67"/>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1" name="Google Shape;381;p67"/>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2" name="Google Shape;382;p67"/>
          <p:cNvGrpSpPr/>
          <p:nvPr/>
        </p:nvGrpSpPr>
        <p:grpSpPr>
          <a:xfrm>
            <a:off x="1219408" y="5694151"/>
            <a:ext cx="1606396" cy="1005814"/>
            <a:chOff x="457200" y="1466425"/>
            <a:chExt cx="776900" cy="486300"/>
          </a:xfrm>
        </p:grpSpPr>
        <p:sp>
          <p:nvSpPr>
            <p:cNvPr id="383" name="Google Shape;383;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384" name="Google Shape;384;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67"/>
          <p:cNvSpPr txBox="1"/>
          <p:nvPr>
            <p:ph idx="7" type="subTitle"/>
          </p:nvPr>
        </p:nvSpPr>
        <p:spPr>
          <a:xfrm>
            <a:off x="-32324" y="5694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86" name="Google Shape;386;p67"/>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7" name="Google Shape;387;p67"/>
          <p:cNvGrpSpPr/>
          <p:nvPr/>
        </p:nvGrpSpPr>
        <p:grpSpPr>
          <a:xfrm>
            <a:off x="1219108" y="6862427"/>
            <a:ext cx="1606396" cy="1005814"/>
            <a:chOff x="457200" y="1466425"/>
            <a:chExt cx="776900" cy="486300"/>
          </a:xfrm>
        </p:grpSpPr>
        <p:sp>
          <p:nvSpPr>
            <p:cNvPr id="388" name="Google Shape;388;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389" name="Google Shape;389;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0" name="Google Shape;390;p67"/>
          <p:cNvSpPr txBox="1"/>
          <p:nvPr>
            <p:ph idx="8" type="subTitle"/>
          </p:nvPr>
        </p:nvSpPr>
        <p:spPr>
          <a:xfrm>
            <a:off x="-32658"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1" name="Google Shape;391;p67"/>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2" name="Google Shape;392;p67"/>
          <p:cNvGrpSpPr/>
          <p:nvPr/>
        </p:nvGrpSpPr>
        <p:grpSpPr>
          <a:xfrm>
            <a:off x="1219275" y="3357151"/>
            <a:ext cx="1606396" cy="1005814"/>
            <a:chOff x="457200" y="1466425"/>
            <a:chExt cx="776900" cy="486300"/>
          </a:xfrm>
        </p:grpSpPr>
        <p:sp>
          <p:nvSpPr>
            <p:cNvPr id="393" name="Google Shape;393;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394" name="Google Shape;394;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67"/>
          <p:cNvSpPr txBox="1"/>
          <p:nvPr>
            <p:ph idx="9" type="subTitle"/>
          </p:nvPr>
        </p:nvSpPr>
        <p:spPr>
          <a:xfrm>
            <a:off x="-32791" y="3357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96" name="Google Shape;396;p67"/>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67"/>
          <p:cNvGrpSpPr/>
          <p:nvPr/>
        </p:nvGrpSpPr>
        <p:grpSpPr>
          <a:xfrm>
            <a:off x="1218975" y="4525427"/>
            <a:ext cx="1606396" cy="1005814"/>
            <a:chOff x="457200" y="1466425"/>
            <a:chExt cx="776900" cy="486300"/>
          </a:xfrm>
        </p:grpSpPr>
        <p:sp>
          <p:nvSpPr>
            <p:cNvPr id="398" name="Google Shape;398;p6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399" name="Google Shape;399;p6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67"/>
          <p:cNvSpPr txBox="1"/>
          <p:nvPr>
            <p:ph idx="13" type="subTitle"/>
          </p:nvPr>
        </p:nvSpPr>
        <p:spPr>
          <a:xfrm>
            <a:off x="-32791" y="4525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1" name="Shape 401"/>
        <p:cNvGrpSpPr/>
        <p:nvPr/>
      </p:nvGrpSpPr>
      <p:grpSpPr>
        <a:xfrm>
          <a:off x="0" y="0"/>
          <a:ext cx="0" cy="0"/>
          <a:chOff x="0" y="0"/>
          <a:chExt cx="0" cy="0"/>
        </a:xfrm>
      </p:grpSpPr>
      <p:sp>
        <p:nvSpPr>
          <p:cNvPr id="402" name="Google Shape;402;p6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3" name="Google Shape;403;p6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04" name="Google Shape;404;p6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05" name="Google Shape;405;p6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06" name="Google Shape;406;p6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07" name="Google Shape;407;p6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08" name="Google Shape;408;p68"/>
          <p:cNvSpPr/>
          <p:nvPr/>
        </p:nvSpPr>
        <p:spPr>
          <a:xfrm>
            <a:off x="3143481" y="10328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68"/>
          <p:cNvGrpSpPr/>
          <p:nvPr/>
        </p:nvGrpSpPr>
        <p:grpSpPr>
          <a:xfrm>
            <a:off x="1219475" y="10328151"/>
            <a:ext cx="1606396" cy="1005814"/>
            <a:chOff x="457200" y="1466425"/>
            <a:chExt cx="776900" cy="486300"/>
          </a:xfrm>
        </p:grpSpPr>
        <p:sp>
          <p:nvSpPr>
            <p:cNvPr id="410" name="Google Shape;410;p68"/>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07</a:t>
              </a:r>
              <a:endParaRPr b="0" i="0" sz="5300" u="none" cap="none" strike="noStrike">
                <a:solidFill>
                  <a:srgbClr val="FFFFFF"/>
                </a:solidFill>
                <a:latin typeface="Roboto Light"/>
                <a:ea typeface="Roboto Light"/>
                <a:cs typeface="Roboto Light"/>
                <a:sym typeface="Roboto Light"/>
              </a:endParaRPr>
            </a:p>
          </p:txBody>
        </p:sp>
        <p:sp>
          <p:nvSpPr>
            <p:cNvPr id="411" name="Google Shape;411;p68"/>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68"/>
          <p:cNvSpPr txBox="1"/>
          <p:nvPr>
            <p:ph idx="3" type="subTitle"/>
          </p:nvPr>
        </p:nvSpPr>
        <p:spPr>
          <a:xfrm>
            <a:off x="-32257" y="10328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3" name="Google Shape;413;p68"/>
          <p:cNvSpPr/>
          <p:nvPr/>
        </p:nvSpPr>
        <p:spPr>
          <a:xfrm>
            <a:off x="3143181" y="11496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68"/>
          <p:cNvGrpSpPr/>
          <p:nvPr/>
        </p:nvGrpSpPr>
        <p:grpSpPr>
          <a:xfrm>
            <a:off x="1219175" y="11496427"/>
            <a:ext cx="1606396" cy="1005814"/>
            <a:chOff x="457200" y="1466425"/>
            <a:chExt cx="776900" cy="486300"/>
          </a:xfrm>
        </p:grpSpPr>
        <p:sp>
          <p:nvSpPr>
            <p:cNvPr id="415" name="Google Shape;415;p6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08</a:t>
              </a:r>
              <a:endParaRPr b="0" i="0" sz="5300" u="none" cap="none" strike="noStrike">
                <a:solidFill>
                  <a:srgbClr val="FFFFFF"/>
                </a:solidFill>
                <a:latin typeface="Roboto Light"/>
                <a:ea typeface="Roboto Light"/>
                <a:cs typeface="Roboto Light"/>
                <a:sym typeface="Roboto Light"/>
              </a:endParaRPr>
            </a:p>
          </p:txBody>
        </p:sp>
        <p:sp>
          <p:nvSpPr>
            <p:cNvPr id="416" name="Google Shape;416;p6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68"/>
          <p:cNvSpPr txBox="1"/>
          <p:nvPr>
            <p:ph idx="4" type="subTitle"/>
          </p:nvPr>
        </p:nvSpPr>
        <p:spPr>
          <a:xfrm>
            <a:off x="-32192" y="11496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18" name="Google Shape;418;p68"/>
          <p:cNvSpPr/>
          <p:nvPr/>
        </p:nvSpPr>
        <p:spPr>
          <a:xfrm>
            <a:off x="3143348" y="7991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68"/>
          <p:cNvGrpSpPr/>
          <p:nvPr/>
        </p:nvGrpSpPr>
        <p:grpSpPr>
          <a:xfrm>
            <a:off x="1219342" y="7991151"/>
            <a:ext cx="1606396" cy="1005814"/>
            <a:chOff x="457200" y="1466425"/>
            <a:chExt cx="776900" cy="486300"/>
          </a:xfrm>
        </p:grpSpPr>
        <p:sp>
          <p:nvSpPr>
            <p:cNvPr id="420" name="Google Shape;420;p68"/>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05</a:t>
              </a:r>
              <a:endParaRPr b="0" i="0" sz="5300" u="none" cap="none" strike="noStrike">
                <a:solidFill>
                  <a:srgbClr val="FFFFFF"/>
                </a:solidFill>
                <a:latin typeface="Roboto Light"/>
                <a:ea typeface="Roboto Light"/>
                <a:cs typeface="Roboto Light"/>
                <a:sym typeface="Roboto Light"/>
              </a:endParaRPr>
            </a:p>
          </p:txBody>
        </p:sp>
        <p:sp>
          <p:nvSpPr>
            <p:cNvPr id="421" name="Google Shape;421;p68"/>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 name="Google Shape;422;p68"/>
          <p:cNvSpPr txBox="1"/>
          <p:nvPr>
            <p:ph idx="5" type="subTitle"/>
          </p:nvPr>
        </p:nvSpPr>
        <p:spPr>
          <a:xfrm>
            <a:off x="-32391" y="7991333"/>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3" name="Google Shape;423;p68"/>
          <p:cNvSpPr/>
          <p:nvPr/>
        </p:nvSpPr>
        <p:spPr>
          <a:xfrm>
            <a:off x="3143048" y="9159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4" name="Google Shape;424;p68"/>
          <p:cNvGrpSpPr/>
          <p:nvPr/>
        </p:nvGrpSpPr>
        <p:grpSpPr>
          <a:xfrm>
            <a:off x="1219042" y="9159427"/>
            <a:ext cx="1606396" cy="1005814"/>
            <a:chOff x="457200" y="1466425"/>
            <a:chExt cx="776900" cy="486300"/>
          </a:xfrm>
        </p:grpSpPr>
        <p:sp>
          <p:nvSpPr>
            <p:cNvPr id="425" name="Google Shape;425;p68"/>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06</a:t>
              </a:r>
              <a:endParaRPr b="0" i="0" sz="5300" u="none" cap="none" strike="noStrike">
                <a:solidFill>
                  <a:srgbClr val="FFFFFF"/>
                </a:solidFill>
                <a:latin typeface="Roboto Light"/>
                <a:ea typeface="Roboto Light"/>
                <a:cs typeface="Roboto Light"/>
                <a:sym typeface="Roboto Light"/>
              </a:endParaRPr>
            </a:p>
          </p:txBody>
        </p:sp>
        <p:sp>
          <p:nvSpPr>
            <p:cNvPr id="426" name="Google Shape;426;p68"/>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 name="Google Shape;427;p68"/>
          <p:cNvSpPr txBox="1"/>
          <p:nvPr>
            <p:ph idx="6" type="subTitle"/>
          </p:nvPr>
        </p:nvSpPr>
        <p:spPr>
          <a:xfrm>
            <a:off x="-32392" y="9159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28" name="Google Shape;428;p68"/>
          <p:cNvSpPr/>
          <p:nvPr/>
        </p:nvSpPr>
        <p:spPr>
          <a:xfrm>
            <a:off x="3143415" y="5694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9" name="Google Shape;429;p68"/>
          <p:cNvGrpSpPr/>
          <p:nvPr/>
        </p:nvGrpSpPr>
        <p:grpSpPr>
          <a:xfrm>
            <a:off x="1219408" y="5694151"/>
            <a:ext cx="1606396" cy="1005814"/>
            <a:chOff x="457200" y="1466425"/>
            <a:chExt cx="776900" cy="486300"/>
          </a:xfrm>
        </p:grpSpPr>
        <p:sp>
          <p:nvSpPr>
            <p:cNvPr id="430" name="Google Shape;430;p68"/>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03</a:t>
              </a:r>
              <a:endParaRPr b="0" i="0" sz="5300" u="none" cap="none" strike="noStrike">
                <a:solidFill>
                  <a:srgbClr val="FFFFFF"/>
                </a:solidFill>
                <a:latin typeface="Roboto Light"/>
                <a:ea typeface="Roboto Light"/>
                <a:cs typeface="Roboto Light"/>
                <a:sym typeface="Roboto Light"/>
              </a:endParaRPr>
            </a:p>
          </p:txBody>
        </p:sp>
        <p:sp>
          <p:nvSpPr>
            <p:cNvPr id="431" name="Google Shape;431;p68"/>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 name="Google Shape;432;p68"/>
          <p:cNvSpPr txBox="1"/>
          <p:nvPr>
            <p:ph idx="7" type="subTitle"/>
          </p:nvPr>
        </p:nvSpPr>
        <p:spPr>
          <a:xfrm>
            <a:off x="467" y="5694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3" name="Google Shape;433;p68"/>
          <p:cNvSpPr/>
          <p:nvPr/>
        </p:nvSpPr>
        <p:spPr>
          <a:xfrm>
            <a:off x="3143115" y="6862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68"/>
          <p:cNvGrpSpPr/>
          <p:nvPr/>
        </p:nvGrpSpPr>
        <p:grpSpPr>
          <a:xfrm>
            <a:off x="1219108" y="6862427"/>
            <a:ext cx="1606396" cy="1005814"/>
            <a:chOff x="457200" y="1466425"/>
            <a:chExt cx="776900" cy="486300"/>
          </a:xfrm>
        </p:grpSpPr>
        <p:sp>
          <p:nvSpPr>
            <p:cNvPr id="435" name="Google Shape;435;p68"/>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04</a:t>
              </a:r>
              <a:endParaRPr b="0" i="0" sz="5300" u="none" cap="none" strike="noStrike">
                <a:solidFill>
                  <a:srgbClr val="FFFFFF"/>
                </a:solidFill>
                <a:latin typeface="Roboto Light"/>
                <a:ea typeface="Roboto Light"/>
                <a:cs typeface="Roboto Light"/>
                <a:sym typeface="Roboto Light"/>
              </a:endParaRPr>
            </a:p>
          </p:txBody>
        </p:sp>
        <p:sp>
          <p:nvSpPr>
            <p:cNvPr id="436" name="Google Shape;436;p68"/>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68"/>
          <p:cNvSpPr txBox="1"/>
          <p:nvPr>
            <p:ph idx="8" type="subTitle"/>
          </p:nvPr>
        </p:nvSpPr>
        <p:spPr>
          <a:xfrm>
            <a:off x="-32791" y="6862667"/>
            <a:ext cx="236792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38" name="Google Shape;438;p68"/>
          <p:cNvSpPr/>
          <p:nvPr/>
        </p:nvSpPr>
        <p:spPr>
          <a:xfrm>
            <a:off x="3143281" y="3357024"/>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p68"/>
          <p:cNvGrpSpPr/>
          <p:nvPr/>
        </p:nvGrpSpPr>
        <p:grpSpPr>
          <a:xfrm>
            <a:off x="1219275" y="3357151"/>
            <a:ext cx="1606396" cy="1005814"/>
            <a:chOff x="457200" y="1466425"/>
            <a:chExt cx="776900" cy="486300"/>
          </a:xfrm>
        </p:grpSpPr>
        <p:sp>
          <p:nvSpPr>
            <p:cNvPr id="440" name="Google Shape;440;p68"/>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01</a:t>
              </a:r>
              <a:endParaRPr b="0" i="0" sz="5300" u="none" cap="none" strike="noStrike">
                <a:solidFill>
                  <a:srgbClr val="FFFFFF"/>
                </a:solidFill>
                <a:latin typeface="Roboto Light"/>
                <a:ea typeface="Roboto Light"/>
                <a:cs typeface="Roboto Light"/>
                <a:sym typeface="Roboto Light"/>
              </a:endParaRPr>
            </a:p>
          </p:txBody>
        </p:sp>
        <p:sp>
          <p:nvSpPr>
            <p:cNvPr id="441" name="Google Shape;441;p68"/>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68"/>
          <p:cNvSpPr txBox="1"/>
          <p:nvPr>
            <p:ph idx="9" type="subTitle"/>
          </p:nvPr>
        </p:nvSpPr>
        <p:spPr>
          <a:xfrm>
            <a:off x="1" y="3357333"/>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3" name="Google Shape;443;p68"/>
          <p:cNvSpPr/>
          <p:nvPr/>
        </p:nvSpPr>
        <p:spPr>
          <a:xfrm>
            <a:off x="3142981" y="4525300"/>
            <a:ext cx="20504399"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4" name="Google Shape;444;p68"/>
          <p:cNvGrpSpPr/>
          <p:nvPr/>
        </p:nvGrpSpPr>
        <p:grpSpPr>
          <a:xfrm>
            <a:off x="1218975" y="4525427"/>
            <a:ext cx="1606396" cy="1005814"/>
            <a:chOff x="457200" y="1466425"/>
            <a:chExt cx="776900" cy="486300"/>
          </a:xfrm>
        </p:grpSpPr>
        <p:sp>
          <p:nvSpPr>
            <p:cNvPr id="445" name="Google Shape;445;p68"/>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300"/>
                <a:buFont typeface="Arial"/>
                <a:buNone/>
              </a:pPr>
              <a:r>
                <a:rPr b="0" i="0" lang="en-US" sz="5300" u="none" cap="none" strike="noStrike">
                  <a:solidFill>
                    <a:srgbClr val="FFFFFF"/>
                  </a:solidFill>
                  <a:latin typeface="Roboto Light"/>
                  <a:ea typeface="Roboto Light"/>
                  <a:cs typeface="Roboto Light"/>
                  <a:sym typeface="Roboto Light"/>
                </a:rPr>
                <a:t>02</a:t>
              </a:r>
              <a:endParaRPr b="0" i="0" sz="5300" u="none" cap="none" strike="noStrike">
                <a:solidFill>
                  <a:srgbClr val="FFFFFF"/>
                </a:solidFill>
                <a:latin typeface="Roboto Light"/>
                <a:ea typeface="Roboto Light"/>
                <a:cs typeface="Roboto Light"/>
                <a:sym typeface="Roboto Light"/>
              </a:endParaRPr>
            </a:p>
          </p:txBody>
        </p:sp>
        <p:sp>
          <p:nvSpPr>
            <p:cNvPr id="446" name="Google Shape;446;p68"/>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68"/>
          <p:cNvSpPr txBox="1"/>
          <p:nvPr>
            <p:ph idx="13" type="subTitle"/>
          </p:nvPr>
        </p:nvSpPr>
        <p:spPr>
          <a:xfrm>
            <a:off x="0" y="4525667"/>
            <a:ext cx="23646599" cy="1005600"/>
          </a:xfrm>
          <a:prstGeom prst="rect">
            <a:avLst/>
          </a:prstGeom>
          <a:noFill/>
          <a:ln>
            <a:noFill/>
          </a:ln>
        </p:spPr>
        <p:txBody>
          <a:bodyPr anchorCtr="0" anchor="ctr" bIns="0" lIns="365697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48" name="Shape 448"/>
        <p:cNvGrpSpPr/>
        <p:nvPr/>
      </p:nvGrpSpPr>
      <p:grpSpPr>
        <a:xfrm>
          <a:off x="0" y="0"/>
          <a:ext cx="0" cy="0"/>
          <a:chOff x="0" y="0"/>
          <a:chExt cx="0" cy="0"/>
        </a:xfrm>
      </p:grpSpPr>
      <p:sp>
        <p:nvSpPr>
          <p:cNvPr id="449" name="Google Shape;449;p6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0" name="Google Shape;450;p6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51" name="Google Shape;451;p6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52" name="Google Shape;452;p6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53" name="Google Shape;453;p6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54" name="Google Shape;454;p6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5" name="Google Shape;455;p69"/>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69"/>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57" name="Google Shape;457;p69"/>
          <p:cNvGrpSpPr/>
          <p:nvPr/>
        </p:nvGrpSpPr>
        <p:grpSpPr>
          <a:xfrm>
            <a:off x="1218833" y="3586941"/>
            <a:ext cx="1421954" cy="1422613"/>
            <a:chOff x="457200" y="1378813"/>
            <a:chExt cx="695400" cy="695450"/>
          </a:xfrm>
        </p:grpSpPr>
        <p:sp>
          <p:nvSpPr>
            <p:cNvPr id="458" name="Google Shape;458;p69"/>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01</a:t>
              </a:r>
              <a:endParaRPr b="0" i="0" sz="5600" u="none" cap="none" strike="noStrike">
                <a:solidFill>
                  <a:srgbClr val="000000"/>
                </a:solidFill>
                <a:latin typeface="Roboto Light"/>
                <a:ea typeface="Roboto Light"/>
                <a:cs typeface="Roboto Light"/>
                <a:sym typeface="Roboto Light"/>
              </a:endParaRPr>
            </a:p>
          </p:txBody>
        </p:sp>
        <p:sp>
          <p:nvSpPr>
            <p:cNvPr id="459" name="Google Shape;459;p69"/>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69"/>
          <p:cNvGrpSpPr/>
          <p:nvPr/>
        </p:nvGrpSpPr>
        <p:grpSpPr>
          <a:xfrm>
            <a:off x="8608308" y="3586941"/>
            <a:ext cx="1421954" cy="1422613"/>
            <a:chOff x="457200" y="1378813"/>
            <a:chExt cx="695400" cy="695450"/>
          </a:xfrm>
        </p:grpSpPr>
        <p:sp>
          <p:nvSpPr>
            <p:cNvPr id="461" name="Google Shape;461;p69"/>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02</a:t>
              </a:r>
              <a:endParaRPr b="0" i="0" sz="5600" u="none" cap="none" strike="noStrike">
                <a:solidFill>
                  <a:srgbClr val="000000"/>
                </a:solidFill>
                <a:latin typeface="Roboto Light"/>
                <a:ea typeface="Roboto Light"/>
                <a:cs typeface="Roboto Light"/>
                <a:sym typeface="Roboto Light"/>
              </a:endParaRPr>
            </a:p>
          </p:txBody>
        </p:sp>
        <p:sp>
          <p:nvSpPr>
            <p:cNvPr id="462" name="Google Shape;462;p69"/>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3" name="Google Shape;463;p69"/>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9"/>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grpSp>
        <p:nvGrpSpPr>
          <p:cNvPr id="465" name="Google Shape;465;p69"/>
          <p:cNvGrpSpPr/>
          <p:nvPr/>
        </p:nvGrpSpPr>
        <p:grpSpPr>
          <a:xfrm>
            <a:off x="16353290" y="3588941"/>
            <a:ext cx="1421954" cy="1422613"/>
            <a:chOff x="457200" y="1378813"/>
            <a:chExt cx="695400" cy="695450"/>
          </a:xfrm>
        </p:grpSpPr>
        <p:sp>
          <p:nvSpPr>
            <p:cNvPr id="466" name="Google Shape;466;p69"/>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rPr b="0" i="0" lang="en-US" sz="5600" u="none" cap="none" strike="noStrike">
                  <a:solidFill>
                    <a:srgbClr val="000000"/>
                  </a:solidFill>
                  <a:latin typeface="Roboto Light"/>
                  <a:ea typeface="Roboto Light"/>
                  <a:cs typeface="Roboto Light"/>
                  <a:sym typeface="Roboto Light"/>
                </a:rPr>
                <a:t>03</a:t>
              </a:r>
              <a:endParaRPr b="0" i="0" sz="5600" u="none" cap="none" strike="noStrike">
                <a:solidFill>
                  <a:srgbClr val="000000"/>
                </a:solidFill>
                <a:latin typeface="Roboto Light"/>
                <a:ea typeface="Roboto Light"/>
                <a:cs typeface="Roboto Light"/>
                <a:sym typeface="Roboto Light"/>
              </a:endParaRPr>
            </a:p>
          </p:txBody>
        </p:sp>
        <p:sp>
          <p:nvSpPr>
            <p:cNvPr id="467" name="Google Shape;467;p69"/>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69"/>
          <p:cNvSpPr/>
          <p:nvPr/>
        </p:nvSpPr>
        <p:spPr>
          <a:xfrm flipH="1">
            <a:off x="17065369"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69"/>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0" name="Shape 470"/>
        <p:cNvGrpSpPr/>
        <p:nvPr/>
      </p:nvGrpSpPr>
      <p:grpSpPr>
        <a:xfrm>
          <a:off x="0" y="0"/>
          <a:ext cx="0" cy="0"/>
          <a:chOff x="0" y="0"/>
          <a:chExt cx="0" cy="0"/>
        </a:xfrm>
      </p:grpSpPr>
      <p:pic>
        <p:nvPicPr>
          <p:cNvPr id="471" name="Google Shape;471;p70"/>
          <p:cNvPicPr preferRelativeResize="0"/>
          <p:nvPr/>
        </p:nvPicPr>
        <p:blipFill rotWithShape="1">
          <a:blip r:embed="rId2">
            <a:alphaModFix/>
          </a:blip>
          <a:srcRect b="0" l="0" r="0" t="0"/>
          <a:stretch/>
        </p:blipFill>
        <p:spPr>
          <a:xfrm>
            <a:off x="11427057" y="3154800"/>
            <a:ext cx="2206013" cy="9764321"/>
          </a:xfrm>
          <a:prstGeom prst="rect">
            <a:avLst/>
          </a:prstGeom>
          <a:noFill/>
          <a:ln>
            <a:noFill/>
          </a:ln>
        </p:spPr>
      </p:pic>
      <p:sp>
        <p:nvSpPr>
          <p:cNvPr id="472" name="Google Shape;472;p70"/>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7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4" name="Google Shape;474;p7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75" name="Google Shape;475;p7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76" name="Google Shape;476;p7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77" name="Google Shape;477;p7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78" name="Google Shape;478;p7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9" name="Google Shape;479;p70"/>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000000"/>
              </a:solidFill>
              <a:latin typeface="Roboto Light"/>
              <a:ea typeface="Roboto Light"/>
              <a:cs typeface="Roboto Light"/>
              <a:sym typeface="Roboto Light"/>
            </a:endParaRPr>
          </a:p>
        </p:txBody>
      </p:sp>
      <p:sp>
        <p:nvSpPr>
          <p:cNvPr id="480" name="Google Shape;480;p70"/>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70"/>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82" name="Google Shape;482;p70"/>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83" name="Google Shape;483;p70"/>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4" name="Google Shape;484;p70"/>
          <p:cNvGrpSpPr/>
          <p:nvPr/>
        </p:nvGrpSpPr>
        <p:grpSpPr>
          <a:xfrm>
            <a:off x="13160055" y="3796141"/>
            <a:ext cx="1421954" cy="1422613"/>
            <a:chOff x="457200" y="1378813"/>
            <a:chExt cx="695400" cy="695450"/>
          </a:xfrm>
        </p:grpSpPr>
        <p:sp>
          <p:nvSpPr>
            <p:cNvPr id="485" name="Google Shape;485;p70"/>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5600"/>
                <a:buFont typeface="Arial"/>
                <a:buNone/>
              </a:pPr>
              <a:r>
                <a:t/>
              </a:r>
              <a:endParaRPr b="0" i="0" sz="5600" u="none" cap="none" strike="noStrike">
                <a:solidFill>
                  <a:srgbClr val="FFFFFF"/>
                </a:solidFill>
                <a:latin typeface="Roboto Light"/>
                <a:ea typeface="Roboto Light"/>
                <a:cs typeface="Roboto Light"/>
                <a:sym typeface="Roboto Light"/>
              </a:endParaRPr>
            </a:p>
          </p:txBody>
        </p:sp>
        <p:sp>
          <p:nvSpPr>
            <p:cNvPr id="486" name="Google Shape;486;p70"/>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7" name="Google Shape;487;p70"/>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88" name="Google Shape;488;p70"/>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marR="0" rtl="0" algn="l">
              <a:lnSpc>
                <a:spcPct val="115000"/>
              </a:lnSpc>
              <a:spcBef>
                <a:spcPts val="0"/>
              </a:spcBef>
              <a:spcAft>
                <a:spcPts val="0"/>
              </a:spcAft>
              <a:buClr>
                <a:srgbClr val="000000"/>
              </a:buClr>
              <a:buSzPts val="3200"/>
              <a:buFont typeface="Arial"/>
              <a:buNone/>
              <a:defRPr b="0" i="0" sz="3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89" name="Google Shape;489;p70"/>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0" name="Google Shape;490;p70"/>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marR="0" rtl="0" algn="ctr">
              <a:lnSpc>
                <a:spcPct val="100000"/>
              </a:lnSpc>
              <a:spcBef>
                <a:spcPts val="0"/>
              </a:spcBef>
              <a:spcAft>
                <a:spcPts val="0"/>
              </a:spcAft>
              <a:buClr>
                <a:srgbClr val="000000"/>
              </a:buClr>
              <a:buSzPts val="5600"/>
              <a:buFont typeface="Arial"/>
              <a:buNone/>
              <a:defRPr b="0" i="0" sz="5600" u="none" cap="none" strike="noStrike">
                <a:solidFill>
                  <a:srgbClr val="FFFFFF"/>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blipFill>
          <a:blip r:embed="rId2">
            <a:alphaModFix/>
          </a:blip>
          <a:stretch>
            <a:fillRect/>
          </a:stretch>
        </a:blipFill>
      </p:bgPr>
    </p:bg>
    <p:spTree>
      <p:nvGrpSpPr>
        <p:cNvPr id="18" name="Shape 18"/>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1" name="Shape 491"/>
        <p:cNvGrpSpPr/>
        <p:nvPr/>
      </p:nvGrpSpPr>
      <p:grpSpPr>
        <a:xfrm>
          <a:off x="0" y="0"/>
          <a:ext cx="0" cy="0"/>
          <a:chOff x="0" y="0"/>
          <a:chExt cx="0" cy="0"/>
        </a:xfrm>
      </p:grpSpPr>
      <p:sp>
        <p:nvSpPr>
          <p:cNvPr id="492" name="Google Shape;492;p7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3" name="Google Shape;493;p7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494" name="Google Shape;494;p7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495" name="Google Shape;495;p7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6" name="Google Shape;496;p7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497" name="Google Shape;497;p7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98" name="Google Shape;498;p71"/>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01</a:t>
            </a:r>
            <a:endParaRPr b="0" i="0" sz="12800" u="none" cap="none" strike="noStrike">
              <a:solidFill>
                <a:srgbClr val="000000"/>
              </a:solidFill>
              <a:latin typeface="Roboto Light"/>
              <a:ea typeface="Roboto Light"/>
              <a:cs typeface="Roboto Light"/>
              <a:sym typeface="Roboto Light"/>
            </a:endParaRPr>
          </a:p>
        </p:txBody>
      </p:sp>
      <p:sp>
        <p:nvSpPr>
          <p:cNvPr id="499" name="Google Shape;499;p71"/>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1"/>
          <p:cNvSpPr/>
          <p:nvPr/>
        </p:nvSpPr>
        <p:spPr>
          <a:xfrm>
            <a:off x="3021813" y="34042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1"/>
          <p:cNvSpPr/>
          <p:nvPr/>
        </p:nvSpPr>
        <p:spPr>
          <a:xfrm flipH="1">
            <a:off x="1218756"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71"/>
          <p:cNvSpPr/>
          <p:nvPr/>
        </p:nvSpPr>
        <p:spPr>
          <a:xfrm flipH="1">
            <a:off x="2335418" y="52330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71"/>
          <p:cNvSpPr/>
          <p:nvPr/>
        </p:nvSpPr>
        <p:spPr>
          <a:xfrm>
            <a:off x="21152891"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02</a:t>
            </a:r>
            <a:endParaRPr b="0" i="0" sz="12800" u="none" cap="none" strike="noStrike">
              <a:solidFill>
                <a:srgbClr val="000000"/>
              </a:solidFill>
              <a:latin typeface="Roboto Light"/>
              <a:ea typeface="Roboto Light"/>
              <a:cs typeface="Roboto Light"/>
              <a:sym typeface="Roboto Light"/>
            </a:endParaRPr>
          </a:p>
        </p:txBody>
      </p:sp>
      <p:sp>
        <p:nvSpPr>
          <p:cNvPr id="504" name="Google Shape;504;p71"/>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03</a:t>
            </a:r>
            <a:endParaRPr b="0" i="0" sz="12800" u="none" cap="none" strike="noStrike">
              <a:solidFill>
                <a:srgbClr val="000000"/>
              </a:solidFill>
              <a:latin typeface="Roboto Light"/>
              <a:ea typeface="Roboto Light"/>
              <a:cs typeface="Roboto Light"/>
              <a:sym typeface="Roboto Light"/>
            </a:endParaRPr>
          </a:p>
        </p:txBody>
      </p:sp>
      <p:sp>
        <p:nvSpPr>
          <p:cNvPr id="505" name="Google Shape;505;p71"/>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71"/>
          <p:cNvSpPr/>
          <p:nvPr/>
        </p:nvSpPr>
        <p:spPr>
          <a:xfrm>
            <a:off x="3022829" y="7056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71"/>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71"/>
          <p:cNvSpPr/>
          <p:nvPr/>
        </p:nvSpPr>
        <p:spPr>
          <a:xfrm flipH="1">
            <a:off x="2487776" y="9088600"/>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71"/>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04</a:t>
            </a:r>
            <a:endParaRPr b="0" i="0" sz="12800" u="none" cap="none" strike="noStrike">
              <a:solidFill>
                <a:srgbClr val="000000"/>
              </a:solidFill>
              <a:latin typeface="Roboto Light"/>
              <a:ea typeface="Roboto Light"/>
              <a:cs typeface="Roboto Light"/>
              <a:sym typeface="Roboto Light"/>
            </a:endParaRPr>
          </a:p>
        </p:txBody>
      </p:sp>
      <p:sp>
        <p:nvSpPr>
          <p:cNvPr id="510" name="Google Shape;510;p71"/>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05</a:t>
            </a:r>
            <a:endParaRPr b="0" i="0" sz="12800" u="none" cap="none" strike="noStrike">
              <a:solidFill>
                <a:srgbClr val="000000"/>
              </a:solidFill>
              <a:latin typeface="Roboto Light"/>
              <a:ea typeface="Roboto Light"/>
              <a:cs typeface="Roboto Light"/>
              <a:sym typeface="Roboto Light"/>
            </a:endParaRPr>
          </a:p>
        </p:txBody>
      </p:sp>
      <p:sp>
        <p:nvSpPr>
          <p:cNvPr id="511" name="Google Shape;511;p71"/>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71"/>
          <p:cNvSpPr/>
          <p:nvPr/>
        </p:nvSpPr>
        <p:spPr>
          <a:xfrm>
            <a:off x="3022829" y="10984633"/>
            <a:ext cx="18969601"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71"/>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4" name="Google Shape;514;p71"/>
          <p:cNvSpPr txBox="1"/>
          <p:nvPr>
            <p:ph idx="4" type="subTitle"/>
          </p:nvPr>
        </p:nvSpPr>
        <p:spPr>
          <a:xfrm>
            <a:off x="467" y="5186567"/>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5" name="Google Shape;515;p71"/>
          <p:cNvSpPr txBox="1"/>
          <p:nvPr>
            <p:ph idx="5" type="subTitle"/>
          </p:nvPr>
        </p:nvSpPr>
        <p:spPr>
          <a:xfrm>
            <a:off x="-32458" y="70618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6" name="Google Shape;516;p71"/>
          <p:cNvSpPr txBox="1"/>
          <p:nvPr>
            <p:ph idx="6" type="subTitle"/>
          </p:nvPr>
        </p:nvSpPr>
        <p:spPr>
          <a:xfrm>
            <a:off x="-32458" y="9052400"/>
            <a:ext cx="24377701" cy="1575300"/>
          </a:xfrm>
          <a:prstGeom prst="rect">
            <a:avLst/>
          </a:prstGeom>
          <a:noFill/>
          <a:ln>
            <a:noFill/>
          </a:ln>
        </p:spPr>
        <p:txBody>
          <a:bodyPr anchorCtr="0" anchor="ctr" bIns="0" lIns="1219000" spcFirstLastPara="1" rIns="4144550" wrap="square" tIns="0">
            <a:noAutofit/>
          </a:bodyPr>
          <a:lstStyle>
            <a:lvl1pPr lvl="0" marR="0" rtl="0" algn="r">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17" name="Google Shape;517;p71"/>
          <p:cNvSpPr txBox="1"/>
          <p:nvPr>
            <p:ph idx="7" type="subTitle"/>
          </p:nvPr>
        </p:nvSpPr>
        <p:spPr>
          <a:xfrm>
            <a:off x="467" y="10984600"/>
            <a:ext cx="24443101" cy="15753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18" name="Shape 518"/>
        <p:cNvGrpSpPr/>
        <p:nvPr/>
      </p:nvGrpSpPr>
      <p:grpSpPr>
        <a:xfrm>
          <a:off x="0" y="0"/>
          <a:ext cx="0" cy="0"/>
          <a:chOff x="0" y="0"/>
          <a:chExt cx="0" cy="0"/>
        </a:xfrm>
      </p:grpSpPr>
      <p:sp>
        <p:nvSpPr>
          <p:cNvPr id="519" name="Google Shape;519;p7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7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1" name="Google Shape;521;p7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22" name="Google Shape;522;p7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23" name="Google Shape;523;p7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24" name="Google Shape;524;p7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25" name="Google Shape;525;p7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6" name="Google Shape;526;p72"/>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27" name="Google Shape;527;p7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7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72"/>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1" name="Google Shape;531;p72"/>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2" name="Google Shape;532;p72"/>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33" name="Google Shape;533;p72"/>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4" name="Google Shape;534;p72"/>
          <p:cNvPicPr preferRelativeResize="0"/>
          <p:nvPr/>
        </p:nvPicPr>
        <p:blipFill rotWithShape="1">
          <a:blip r:embed="rId3">
            <a:alphaModFix/>
          </a:blip>
          <a:srcRect b="236" l="0" r="0" t="227"/>
          <a:stretch/>
        </p:blipFill>
        <p:spPr>
          <a:xfrm>
            <a:off x="1145750" y="5938928"/>
            <a:ext cx="2094299" cy="1617978"/>
          </a:xfrm>
          <a:prstGeom prst="rect">
            <a:avLst/>
          </a:prstGeom>
          <a:noFill/>
          <a:ln>
            <a:noFill/>
          </a:ln>
        </p:spPr>
      </p:pic>
      <p:pic>
        <p:nvPicPr>
          <p:cNvPr id="535" name="Google Shape;535;p72"/>
          <p:cNvPicPr preferRelativeResize="0"/>
          <p:nvPr/>
        </p:nvPicPr>
        <p:blipFill rotWithShape="1">
          <a:blip r:embed="rId3">
            <a:alphaModFix/>
          </a:blip>
          <a:srcRect b="236" l="0" r="0" t="227"/>
          <a:stretch/>
        </p:blipFill>
        <p:spPr>
          <a:xfrm>
            <a:off x="1152516" y="10444195"/>
            <a:ext cx="2094299" cy="1617978"/>
          </a:xfrm>
          <a:prstGeom prst="rect">
            <a:avLst/>
          </a:prstGeom>
          <a:noFill/>
          <a:ln>
            <a:noFill/>
          </a:ln>
        </p:spPr>
      </p:pic>
      <p:pic>
        <p:nvPicPr>
          <p:cNvPr id="536" name="Google Shape;536;p72"/>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37" name="Shape 537"/>
        <p:cNvGrpSpPr/>
        <p:nvPr/>
      </p:nvGrpSpPr>
      <p:grpSpPr>
        <a:xfrm>
          <a:off x="0" y="0"/>
          <a:ext cx="0" cy="0"/>
          <a:chOff x="0" y="0"/>
          <a:chExt cx="0" cy="0"/>
        </a:xfrm>
      </p:grpSpPr>
      <p:sp>
        <p:nvSpPr>
          <p:cNvPr id="538" name="Google Shape;538;p7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7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0" name="Google Shape;540;p7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41" name="Google Shape;541;p7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42" name="Google Shape;542;p7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43" name="Google Shape;543;p7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44" name="Google Shape;544;p7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5" name="Google Shape;545;p73"/>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6" name="Google Shape;546;p7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7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73"/>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0" name="Google Shape;550;p73"/>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1" name="Google Shape;551;p73"/>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52" name="Google Shape;552;p73"/>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53" name="Google Shape;553;p73"/>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54" name="Google Shape;554;p73"/>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55" name="Google Shape;555;p73"/>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56" name="Shape 556"/>
        <p:cNvGrpSpPr/>
        <p:nvPr/>
      </p:nvGrpSpPr>
      <p:grpSpPr>
        <a:xfrm>
          <a:off x="0" y="0"/>
          <a:ext cx="0" cy="0"/>
          <a:chOff x="0" y="0"/>
          <a:chExt cx="0" cy="0"/>
        </a:xfrm>
      </p:grpSpPr>
      <p:sp>
        <p:nvSpPr>
          <p:cNvPr id="557" name="Google Shape;557;p7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7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59" name="Google Shape;559;p7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60" name="Google Shape;560;p7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61" name="Google Shape;561;p7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62" name="Google Shape;562;p7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63" name="Google Shape;563;p7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4" name="Google Shape;564;p74"/>
          <p:cNvSpPr txBox="1"/>
          <p:nvPr>
            <p:ph idx="3" type="subTitle"/>
          </p:nvPr>
        </p:nvSpPr>
        <p:spPr>
          <a:xfrm>
            <a:off x="32592" y="3728000"/>
            <a:ext cx="243777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5" name="Google Shape;565;p7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7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7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74"/>
          <p:cNvSpPr txBox="1"/>
          <p:nvPr>
            <p:ph idx="4" type="subTitle"/>
          </p:nvPr>
        </p:nvSpPr>
        <p:spPr>
          <a:xfrm>
            <a:off x="-32592" y="59561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69" name="Google Shape;569;p74"/>
          <p:cNvSpPr txBox="1"/>
          <p:nvPr>
            <p:ph idx="5" type="subTitle"/>
          </p:nvPr>
        </p:nvSpPr>
        <p:spPr>
          <a:xfrm>
            <a:off x="0" y="8203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70" name="Google Shape;570;p74"/>
          <p:cNvSpPr txBox="1"/>
          <p:nvPr>
            <p:ph idx="6" type="subTitle"/>
          </p:nvPr>
        </p:nvSpPr>
        <p:spPr>
          <a:xfrm>
            <a:off x="-32791" y="104506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71" name="Google Shape;571;p74"/>
          <p:cNvPicPr preferRelativeResize="0"/>
          <p:nvPr/>
        </p:nvPicPr>
        <p:blipFill rotWithShape="1">
          <a:blip r:embed="rId2">
            <a:alphaModFix/>
          </a:blip>
          <a:srcRect b="463" l="0" r="0" t="475"/>
          <a:stretch/>
        </p:blipFill>
        <p:spPr>
          <a:xfrm>
            <a:off x="1145750" y="3740828"/>
            <a:ext cx="2094299" cy="1617978"/>
          </a:xfrm>
          <a:prstGeom prst="rect">
            <a:avLst/>
          </a:prstGeom>
          <a:noFill/>
          <a:ln>
            <a:noFill/>
          </a:ln>
        </p:spPr>
      </p:pic>
      <p:pic>
        <p:nvPicPr>
          <p:cNvPr id="572" name="Google Shape;572;p74"/>
          <p:cNvPicPr preferRelativeResize="0"/>
          <p:nvPr/>
        </p:nvPicPr>
        <p:blipFill rotWithShape="1">
          <a:blip r:embed="rId2">
            <a:alphaModFix/>
          </a:blip>
          <a:srcRect b="463" l="0" r="0" t="475"/>
          <a:stretch/>
        </p:blipFill>
        <p:spPr>
          <a:xfrm>
            <a:off x="1145750" y="5938928"/>
            <a:ext cx="2094298" cy="1617978"/>
          </a:xfrm>
          <a:prstGeom prst="rect">
            <a:avLst/>
          </a:prstGeom>
          <a:noFill/>
          <a:ln>
            <a:noFill/>
          </a:ln>
        </p:spPr>
      </p:pic>
      <p:pic>
        <p:nvPicPr>
          <p:cNvPr id="573" name="Google Shape;573;p74"/>
          <p:cNvPicPr preferRelativeResize="0"/>
          <p:nvPr/>
        </p:nvPicPr>
        <p:blipFill rotWithShape="1">
          <a:blip r:embed="rId2">
            <a:alphaModFix/>
          </a:blip>
          <a:srcRect b="463" l="0" r="0" t="475"/>
          <a:stretch/>
        </p:blipFill>
        <p:spPr>
          <a:xfrm>
            <a:off x="1145750" y="8149861"/>
            <a:ext cx="2094298" cy="1617978"/>
          </a:xfrm>
          <a:prstGeom prst="rect">
            <a:avLst/>
          </a:prstGeom>
          <a:noFill/>
          <a:ln>
            <a:noFill/>
          </a:ln>
        </p:spPr>
      </p:pic>
      <p:pic>
        <p:nvPicPr>
          <p:cNvPr id="574" name="Google Shape;574;p74"/>
          <p:cNvPicPr preferRelativeResize="0"/>
          <p:nvPr/>
        </p:nvPicPr>
        <p:blipFill rotWithShape="1">
          <a:blip r:embed="rId2">
            <a:alphaModFix/>
          </a:blip>
          <a:srcRect b="463"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75" name="Shape 575"/>
        <p:cNvGrpSpPr/>
        <p:nvPr/>
      </p:nvGrpSpPr>
      <p:grpSpPr>
        <a:xfrm>
          <a:off x="0" y="0"/>
          <a:ext cx="0" cy="0"/>
          <a:chOff x="0" y="0"/>
          <a:chExt cx="0" cy="0"/>
        </a:xfrm>
      </p:grpSpPr>
      <p:sp>
        <p:nvSpPr>
          <p:cNvPr id="576" name="Google Shape;576;p7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7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78" name="Google Shape;578;p7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579" name="Google Shape;579;p7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580" name="Google Shape;580;p7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81" name="Google Shape;581;p7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582" name="Google Shape;582;p7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3" name="Google Shape;583;p75"/>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4" name="Google Shape;584;p7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7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7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75"/>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8" name="Google Shape;588;p75"/>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89" name="Google Shape;589;p75"/>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90" name="Google Shape;590;p7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75"/>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592" name="Google Shape;592;p7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593" name="Google Shape;593;p75"/>
          <p:cNvPicPr preferRelativeResize="0"/>
          <p:nvPr/>
        </p:nvPicPr>
        <p:blipFill rotWithShape="1">
          <a:blip r:embed="rId3">
            <a:alphaModFix/>
          </a:blip>
          <a:srcRect b="236" l="0" r="0" t="227"/>
          <a:stretch/>
        </p:blipFill>
        <p:spPr>
          <a:xfrm>
            <a:off x="1145750" y="5360928"/>
            <a:ext cx="2094299" cy="1617978"/>
          </a:xfrm>
          <a:prstGeom prst="rect">
            <a:avLst/>
          </a:prstGeom>
          <a:noFill/>
          <a:ln>
            <a:noFill/>
          </a:ln>
        </p:spPr>
      </p:pic>
      <p:pic>
        <p:nvPicPr>
          <p:cNvPr id="594" name="Google Shape;594;p7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595" name="Google Shape;595;p75"/>
          <p:cNvPicPr preferRelativeResize="0"/>
          <p:nvPr/>
        </p:nvPicPr>
        <p:blipFill rotWithShape="1">
          <a:blip r:embed="rId3">
            <a:alphaModFix/>
          </a:blip>
          <a:srcRect b="236" l="0" r="0" t="227"/>
          <a:stretch/>
        </p:blipFill>
        <p:spPr>
          <a:xfrm>
            <a:off x="1145750" y="9047395"/>
            <a:ext cx="2094299" cy="1617978"/>
          </a:xfrm>
          <a:prstGeom prst="rect">
            <a:avLst/>
          </a:prstGeom>
          <a:noFill/>
          <a:ln>
            <a:noFill/>
          </a:ln>
        </p:spPr>
      </p:pic>
      <p:pic>
        <p:nvPicPr>
          <p:cNvPr id="596" name="Google Shape;596;p7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597" name="Shape 597"/>
        <p:cNvGrpSpPr/>
        <p:nvPr/>
      </p:nvGrpSpPr>
      <p:grpSpPr>
        <a:xfrm>
          <a:off x="0" y="0"/>
          <a:ext cx="0" cy="0"/>
          <a:chOff x="0" y="0"/>
          <a:chExt cx="0" cy="0"/>
        </a:xfrm>
      </p:grpSpPr>
      <p:sp>
        <p:nvSpPr>
          <p:cNvPr id="598" name="Google Shape;598;p7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7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0" name="Google Shape;600;p7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01" name="Google Shape;601;p7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02" name="Google Shape;602;p7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03" name="Google Shape;603;p7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04" name="Google Shape;604;p7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5" name="Google Shape;605;p76"/>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06" name="Google Shape;606;p7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7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7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76"/>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0" name="Google Shape;610;p76"/>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1" name="Google Shape;611;p76"/>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12" name="Google Shape;612;p7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76"/>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14" name="Google Shape;614;p76"/>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5" name="Google Shape;615;p76"/>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16" name="Google Shape;616;p76"/>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7" name="Google Shape;617;p76"/>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18" name="Google Shape;618;p76"/>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19" name="Shape 619"/>
        <p:cNvGrpSpPr/>
        <p:nvPr/>
      </p:nvGrpSpPr>
      <p:grpSpPr>
        <a:xfrm>
          <a:off x="0" y="0"/>
          <a:ext cx="0" cy="0"/>
          <a:chOff x="0" y="0"/>
          <a:chExt cx="0" cy="0"/>
        </a:xfrm>
      </p:grpSpPr>
      <p:sp>
        <p:nvSpPr>
          <p:cNvPr id="620" name="Google Shape;620;p7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7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2" name="Google Shape;622;p7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23" name="Google Shape;623;p7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24" name="Google Shape;624;p7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25" name="Google Shape;625;p7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26" name="Google Shape;626;p7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7" name="Google Shape;627;p77"/>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28" name="Google Shape;628;p7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7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7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77"/>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2" name="Google Shape;632;p77"/>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3" name="Google Shape;633;p77"/>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4" name="Google Shape;634;p7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77"/>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36" name="Google Shape;636;p77"/>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37" name="Google Shape;637;p77"/>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38" name="Google Shape;638;p77"/>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39" name="Google Shape;639;p77"/>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40" name="Google Shape;640;p77"/>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41" name="Shape 641"/>
        <p:cNvGrpSpPr/>
        <p:nvPr/>
      </p:nvGrpSpPr>
      <p:grpSpPr>
        <a:xfrm>
          <a:off x="0" y="0"/>
          <a:ext cx="0" cy="0"/>
          <a:chOff x="0" y="0"/>
          <a:chExt cx="0" cy="0"/>
        </a:xfrm>
      </p:grpSpPr>
      <p:sp>
        <p:nvSpPr>
          <p:cNvPr id="642" name="Google Shape;642;p7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7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4" name="Google Shape;644;p7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45" name="Google Shape;645;p7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46" name="Google Shape;646;p7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7" name="Google Shape;647;p7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48" name="Google Shape;648;p7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9" name="Google Shape;649;p78"/>
          <p:cNvSpPr txBox="1"/>
          <p:nvPr>
            <p:ph idx="3" type="subTitle"/>
          </p:nvPr>
        </p:nvSpPr>
        <p:spPr>
          <a:xfrm>
            <a:off x="67" y="3518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0" name="Google Shape;650;p7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7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7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78"/>
          <p:cNvSpPr txBox="1"/>
          <p:nvPr>
            <p:ph idx="4" type="subTitle"/>
          </p:nvPr>
        </p:nvSpPr>
        <p:spPr>
          <a:xfrm>
            <a:off x="-32458" y="5346533"/>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4" name="Google Shape;654;p78"/>
          <p:cNvSpPr txBox="1"/>
          <p:nvPr>
            <p:ph idx="5" type="subTitle"/>
          </p:nvPr>
        </p:nvSpPr>
        <p:spPr>
          <a:xfrm>
            <a:off x="267" y="71874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5" name="Google Shape;655;p78"/>
          <p:cNvSpPr txBox="1"/>
          <p:nvPr>
            <p:ph idx="6" type="subTitle"/>
          </p:nvPr>
        </p:nvSpPr>
        <p:spPr>
          <a:xfrm>
            <a:off x="-32791" y="9028200"/>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56" name="Google Shape;656;p7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78"/>
          <p:cNvSpPr txBox="1"/>
          <p:nvPr>
            <p:ph idx="7" type="subTitle"/>
          </p:nvPr>
        </p:nvSpPr>
        <p:spPr>
          <a:xfrm>
            <a:off x="0" y="10875467"/>
            <a:ext cx="24443101" cy="1618500"/>
          </a:xfrm>
          <a:prstGeom prst="rect">
            <a:avLst/>
          </a:prstGeom>
          <a:noFill/>
          <a:ln>
            <a:noFill/>
          </a:ln>
        </p:spPr>
        <p:txBody>
          <a:bodyPr anchorCtr="0" anchor="ctr" bIns="0" lIns="41445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58" name="Google Shape;658;p78"/>
          <p:cNvPicPr preferRelativeResize="0"/>
          <p:nvPr/>
        </p:nvPicPr>
        <p:blipFill rotWithShape="1">
          <a:blip r:embed="rId2">
            <a:alphaModFix/>
          </a:blip>
          <a:srcRect b="463" l="0" r="0" t="475"/>
          <a:stretch/>
        </p:blipFill>
        <p:spPr>
          <a:xfrm>
            <a:off x="1145750" y="3504095"/>
            <a:ext cx="2094299" cy="1617978"/>
          </a:xfrm>
          <a:prstGeom prst="rect">
            <a:avLst/>
          </a:prstGeom>
          <a:noFill/>
          <a:ln>
            <a:noFill/>
          </a:ln>
        </p:spPr>
      </p:pic>
      <p:pic>
        <p:nvPicPr>
          <p:cNvPr id="659" name="Google Shape;659;p78"/>
          <p:cNvPicPr preferRelativeResize="0"/>
          <p:nvPr/>
        </p:nvPicPr>
        <p:blipFill rotWithShape="1">
          <a:blip r:embed="rId2">
            <a:alphaModFix/>
          </a:blip>
          <a:srcRect b="463" l="0" r="0" t="475"/>
          <a:stretch/>
        </p:blipFill>
        <p:spPr>
          <a:xfrm>
            <a:off x="1145750" y="5360928"/>
            <a:ext cx="2094298" cy="1617978"/>
          </a:xfrm>
          <a:prstGeom prst="rect">
            <a:avLst/>
          </a:prstGeom>
          <a:noFill/>
          <a:ln>
            <a:noFill/>
          </a:ln>
        </p:spPr>
      </p:pic>
      <p:pic>
        <p:nvPicPr>
          <p:cNvPr id="660" name="Google Shape;660;p78"/>
          <p:cNvPicPr preferRelativeResize="0"/>
          <p:nvPr/>
        </p:nvPicPr>
        <p:blipFill rotWithShape="1">
          <a:blip r:embed="rId2">
            <a:alphaModFix/>
          </a:blip>
          <a:srcRect b="463" l="0" r="0" t="475"/>
          <a:stretch/>
        </p:blipFill>
        <p:spPr>
          <a:xfrm>
            <a:off x="1145750" y="7203328"/>
            <a:ext cx="2094298" cy="1617978"/>
          </a:xfrm>
          <a:prstGeom prst="rect">
            <a:avLst/>
          </a:prstGeom>
          <a:noFill/>
          <a:ln>
            <a:noFill/>
          </a:ln>
        </p:spPr>
      </p:pic>
      <p:pic>
        <p:nvPicPr>
          <p:cNvPr id="661" name="Google Shape;661;p78"/>
          <p:cNvPicPr preferRelativeResize="0"/>
          <p:nvPr/>
        </p:nvPicPr>
        <p:blipFill rotWithShape="1">
          <a:blip r:embed="rId2">
            <a:alphaModFix/>
          </a:blip>
          <a:srcRect b="463" l="0" r="0" t="475"/>
          <a:stretch/>
        </p:blipFill>
        <p:spPr>
          <a:xfrm>
            <a:off x="1145750" y="9047395"/>
            <a:ext cx="2094298" cy="1617978"/>
          </a:xfrm>
          <a:prstGeom prst="rect">
            <a:avLst/>
          </a:prstGeom>
          <a:noFill/>
          <a:ln>
            <a:noFill/>
          </a:ln>
        </p:spPr>
      </p:pic>
      <p:pic>
        <p:nvPicPr>
          <p:cNvPr id="662" name="Google Shape;662;p78"/>
          <p:cNvPicPr preferRelativeResize="0"/>
          <p:nvPr/>
        </p:nvPicPr>
        <p:blipFill rotWithShape="1">
          <a:blip r:embed="rId2">
            <a:alphaModFix/>
          </a:blip>
          <a:srcRect b="463"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63" name="Shape 663"/>
        <p:cNvGrpSpPr/>
        <p:nvPr/>
      </p:nvGrpSpPr>
      <p:grpSpPr>
        <a:xfrm>
          <a:off x="0" y="0"/>
          <a:ext cx="0" cy="0"/>
          <a:chOff x="0" y="0"/>
          <a:chExt cx="0" cy="0"/>
        </a:xfrm>
      </p:grpSpPr>
      <p:sp>
        <p:nvSpPr>
          <p:cNvPr id="664" name="Google Shape;664;p79"/>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7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66" name="Google Shape;666;p7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67" name="Google Shape;667;p7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68" name="Google Shape;668;p7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69" name="Google Shape;669;p7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70" name="Google Shape;670;p7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1" name="Google Shape;671;p79"/>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2" name="Google Shape;672;p79"/>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9"/>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9"/>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79"/>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79"/>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79"/>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8" name="Google Shape;678;p79"/>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79" name="Google Shape;679;p79"/>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0" name="Google Shape;680;p79"/>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81" name="Google Shape;681;p79"/>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682" name="Google Shape;682;p7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683" name="Google Shape;683;p79"/>
          <p:cNvPicPr preferRelativeResize="0"/>
          <p:nvPr/>
        </p:nvPicPr>
        <p:blipFill rotWithShape="1">
          <a:blip r:embed="rId3">
            <a:alphaModFix/>
          </a:blip>
          <a:srcRect b="236" l="0" r="0" t="227"/>
          <a:stretch/>
        </p:blipFill>
        <p:spPr>
          <a:xfrm>
            <a:off x="1145750" y="4930259"/>
            <a:ext cx="1540411" cy="1190090"/>
          </a:xfrm>
          <a:prstGeom prst="rect">
            <a:avLst/>
          </a:prstGeom>
          <a:noFill/>
          <a:ln>
            <a:noFill/>
          </a:ln>
        </p:spPr>
      </p:pic>
      <p:pic>
        <p:nvPicPr>
          <p:cNvPr id="684" name="Google Shape;684;p7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685" name="Google Shape;685;p79"/>
          <p:cNvPicPr preferRelativeResize="0"/>
          <p:nvPr/>
        </p:nvPicPr>
        <p:blipFill rotWithShape="1">
          <a:blip r:embed="rId3">
            <a:alphaModFix/>
          </a:blip>
          <a:srcRect b="236" l="0" r="0" t="227"/>
          <a:stretch/>
        </p:blipFill>
        <p:spPr>
          <a:xfrm>
            <a:off x="1145750" y="8109292"/>
            <a:ext cx="1540411" cy="1190090"/>
          </a:xfrm>
          <a:prstGeom prst="rect">
            <a:avLst/>
          </a:prstGeom>
          <a:noFill/>
          <a:ln>
            <a:noFill/>
          </a:ln>
        </p:spPr>
      </p:pic>
      <p:pic>
        <p:nvPicPr>
          <p:cNvPr id="686" name="Google Shape;686;p7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687" name="Google Shape;687;p79"/>
          <p:cNvPicPr preferRelativeResize="0"/>
          <p:nvPr/>
        </p:nvPicPr>
        <p:blipFill rotWithShape="1">
          <a:blip r:embed="rId3">
            <a:alphaModFix/>
          </a:blip>
          <a:srcRect b="236" l="0" r="0" t="227"/>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688" name="Shape 688"/>
        <p:cNvGrpSpPr/>
        <p:nvPr/>
      </p:nvGrpSpPr>
      <p:grpSpPr>
        <a:xfrm>
          <a:off x="0" y="0"/>
          <a:ext cx="0" cy="0"/>
          <a:chOff x="0" y="0"/>
          <a:chExt cx="0" cy="0"/>
        </a:xfrm>
      </p:grpSpPr>
      <p:sp>
        <p:nvSpPr>
          <p:cNvPr id="689" name="Google Shape;689;p80"/>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8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1" name="Google Shape;691;p8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692" name="Google Shape;692;p8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693" name="Google Shape;693;p8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94" name="Google Shape;694;p8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695" name="Google Shape;695;p8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6" name="Google Shape;696;p80"/>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97" name="Google Shape;697;p80"/>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80"/>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80"/>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80"/>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80"/>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80"/>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3" name="Google Shape;703;p80"/>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4" name="Google Shape;704;p80"/>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5" name="Google Shape;705;p80"/>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06" name="Google Shape;706;p80"/>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07" name="Google Shape;707;p80"/>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8" name="Google Shape;708;p80"/>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09" name="Google Shape;709;p80"/>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10" name="Google Shape;710;p80"/>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11" name="Google Shape;711;p80"/>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2" name="Google Shape;712;p80"/>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19" name="Shape 19"/>
        <p:cNvGrpSpPr/>
        <p:nvPr/>
      </p:nvGrpSpPr>
      <p:grpSpPr>
        <a:xfrm>
          <a:off x="0" y="0"/>
          <a:ext cx="0" cy="0"/>
          <a:chOff x="0" y="0"/>
          <a:chExt cx="0" cy="0"/>
        </a:xfrm>
      </p:grpSpPr>
      <p:pic>
        <p:nvPicPr>
          <p:cNvPr id="20" name="Google Shape;20;p41"/>
          <p:cNvPicPr preferRelativeResize="0"/>
          <p:nvPr/>
        </p:nvPicPr>
        <p:blipFill rotWithShape="1">
          <a:blip r:embed="rId2">
            <a:alphaModFix/>
          </a:blip>
          <a:srcRect b="118" l="0" r="0" t="118"/>
          <a:stretch/>
        </p:blipFill>
        <p:spPr>
          <a:xfrm>
            <a:off x="18792305" y="2427400"/>
            <a:ext cx="4875530" cy="10092796"/>
          </a:xfrm>
          <a:prstGeom prst="rect">
            <a:avLst/>
          </a:prstGeom>
          <a:noFill/>
          <a:ln>
            <a:noFill/>
          </a:ln>
        </p:spPr>
      </p:pic>
      <p:sp>
        <p:nvSpPr>
          <p:cNvPr id="21" name="Google Shape;21;p4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2" name="Google Shape;22;p4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
        <p:nvSpPr>
          <p:cNvPr id="23" name="Google Shape;23;p4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marR="0" rtl="0" algn="l">
              <a:lnSpc>
                <a:spcPct val="100000"/>
              </a:lnSpc>
              <a:spcBef>
                <a:spcPts val="0"/>
              </a:spcBef>
              <a:spcAft>
                <a:spcPts val="0"/>
              </a:spcAft>
              <a:buClr>
                <a:srgbClr val="000000"/>
              </a:buClr>
              <a:buSzPts val="2700"/>
              <a:buFont typeface="Arial"/>
              <a:buNone/>
              <a:defRPr b="0" i="0" sz="2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4" name="Google Shape;24;p4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25" name="Google Shape;25;p4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6" name="Google Shape;26;p4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cxnSp>
        <p:nvCxnSpPr>
          <p:cNvPr id="27" name="Google Shape;27;p4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28" name="Google Shape;28;p4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13" name="Shape 713"/>
        <p:cNvGrpSpPr/>
        <p:nvPr/>
      </p:nvGrpSpPr>
      <p:grpSpPr>
        <a:xfrm>
          <a:off x="0" y="0"/>
          <a:ext cx="0" cy="0"/>
          <a:chOff x="0" y="0"/>
          <a:chExt cx="0" cy="0"/>
        </a:xfrm>
      </p:grpSpPr>
      <p:sp>
        <p:nvSpPr>
          <p:cNvPr id="714" name="Google Shape;714;p81"/>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8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16" name="Google Shape;716;p81"/>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17" name="Google Shape;717;p81"/>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18" name="Google Shape;718;p8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19" name="Google Shape;719;p81"/>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20" name="Google Shape;720;p8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1" name="Google Shape;721;p81"/>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2" name="Google Shape;722;p81"/>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81"/>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81"/>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81"/>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81"/>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81"/>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8" name="Google Shape;728;p81"/>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29" name="Google Shape;729;p81"/>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0" name="Google Shape;730;p81"/>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31" name="Google Shape;731;p81"/>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32" name="Google Shape;732;p81"/>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33" name="Google Shape;733;p81"/>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34" name="Google Shape;734;p81"/>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35" name="Google Shape;735;p81"/>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36" name="Google Shape;736;p81"/>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37" name="Google Shape;737;p81"/>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38" name="Shape 738"/>
        <p:cNvGrpSpPr/>
        <p:nvPr/>
      </p:nvGrpSpPr>
      <p:grpSpPr>
        <a:xfrm>
          <a:off x="0" y="0"/>
          <a:ext cx="0" cy="0"/>
          <a:chOff x="0" y="0"/>
          <a:chExt cx="0" cy="0"/>
        </a:xfrm>
      </p:grpSpPr>
      <p:sp>
        <p:nvSpPr>
          <p:cNvPr id="739" name="Google Shape;739;p82"/>
          <p:cNvSpPr/>
          <p:nvPr/>
        </p:nvSpPr>
        <p:spPr>
          <a:xfrm>
            <a:off x="3042607" y="33008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8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1" name="Google Shape;741;p8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42" name="Google Shape;742;p8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43" name="Google Shape;743;p8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44" name="Google Shape;744;p8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45" name="Google Shape;745;p8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6" name="Google Shape;746;p82"/>
          <p:cNvSpPr txBox="1"/>
          <p:nvPr>
            <p:ph idx="3" type="subTitle"/>
          </p:nvPr>
        </p:nvSpPr>
        <p:spPr>
          <a:xfrm>
            <a:off x="-32392" y="33990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7" name="Google Shape;747;p82"/>
          <p:cNvSpPr/>
          <p:nvPr/>
        </p:nvSpPr>
        <p:spPr>
          <a:xfrm>
            <a:off x="3042807" y="4877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82"/>
          <p:cNvSpPr/>
          <p:nvPr/>
        </p:nvSpPr>
        <p:spPr>
          <a:xfrm>
            <a:off x="3042807" y="64532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82"/>
          <p:cNvSpPr/>
          <p:nvPr/>
        </p:nvSpPr>
        <p:spPr>
          <a:xfrm>
            <a:off x="3042807" y="80294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82"/>
          <p:cNvSpPr/>
          <p:nvPr/>
        </p:nvSpPr>
        <p:spPr>
          <a:xfrm>
            <a:off x="3042607" y="9605733"/>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82"/>
          <p:cNvSpPr/>
          <p:nvPr/>
        </p:nvSpPr>
        <p:spPr>
          <a:xfrm>
            <a:off x="3042807" y="11182067"/>
            <a:ext cx="20603401"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82"/>
          <p:cNvSpPr txBox="1"/>
          <p:nvPr>
            <p:ph idx="4" type="subTitle"/>
          </p:nvPr>
        </p:nvSpPr>
        <p:spPr>
          <a:xfrm>
            <a:off x="-32258" y="49302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3" name="Google Shape;753;p82"/>
          <p:cNvSpPr txBox="1"/>
          <p:nvPr>
            <p:ph idx="5" type="subTitle"/>
          </p:nvPr>
        </p:nvSpPr>
        <p:spPr>
          <a:xfrm>
            <a:off x="-32525" y="6506467"/>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4" name="Google Shape;754;p82"/>
          <p:cNvSpPr txBox="1"/>
          <p:nvPr>
            <p:ph idx="6" type="subTitle"/>
          </p:nvPr>
        </p:nvSpPr>
        <p:spPr>
          <a:xfrm>
            <a:off x="-32658" y="80827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5" name="Google Shape;755;p82"/>
          <p:cNvSpPr txBox="1"/>
          <p:nvPr>
            <p:ph idx="7" type="subTitle"/>
          </p:nvPr>
        </p:nvSpPr>
        <p:spPr>
          <a:xfrm>
            <a:off x="-32325" y="96589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6" name="Google Shape;756;p82"/>
          <p:cNvSpPr txBox="1"/>
          <p:nvPr>
            <p:ph idx="8" type="subTitle"/>
          </p:nvPr>
        </p:nvSpPr>
        <p:spPr>
          <a:xfrm>
            <a:off x="-32325" y="11296333"/>
            <a:ext cx="24443101" cy="1190400"/>
          </a:xfrm>
          <a:prstGeom prst="rect">
            <a:avLst/>
          </a:prstGeom>
          <a:noFill/>
          <a:ln>
            <a:noFill/>
          </a:ln>
        </p:spPr>
        <p:txBody>
          <a:bodyPr anchorCtr="0" anchor="ctr" bIns="0" lIns="377880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57" name="Google Shape;757;p82"/>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58" name="Google Shape;758;p82"/>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59" name="Google Shape;759;p82"/>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60" name="Google Shape;760;p82"/>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61" name="Google Shape;761;p82"/>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62" name="Google Shape;762;p82"/>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63" name="Shape 763"/>
        <p:cNvGrpSpPr/>
        <p:nvPr/>
      </p:nvGrpSpPr>
      <p:grpSpPr>
        <a:xfrm>
          <a:off x="0" y="0"/>
          <a:ext cx="0" cy="0"/>
          <a:chOff x="0" y="0"/>
          <a:chExt cx="0" cy="0"/>
        </a:xfrm>
      </p:grpSpPr>
      <p:sp>
        <p:nvSpPr>
          <p:cNvPr id="764" name="Google Shape;764;p8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8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66" name="Google Shape;766;p8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67" name="Google Shape;767;p83"/>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68" name="Google Shape;768;p8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69" name="Google Shape;769;p83"/>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70" name="Google Shape;770;p8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1" name="Google Shape;771;p83"/>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2" name="Google Shape;772;p8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83"/>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4" name="Google Shape;774;p8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83"/>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6" name="Google Shape;776;p8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83"/>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78" name="Google Shape;778;p8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83"/>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0" name="Google Shape;780;p8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83"/>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82" name="Google Shape;782;p8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83"/>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784" name="Google Shape;784;p8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785" name="Google Shape;785;p83"/>
          <p:cNvPicPr preferRelativeResize="0"/>
          <p:nvPr/>
        </p:nvPicPr>
        <p:blipFill rotWithShape="1">
          <a:blip r:embed="rId3">
            <a:alphaModFix/>
          </a:blip>
          <a:srcRect b="1036" l="0" r="0" t="1047"/>
          <a:stretch/>
        </p:blipFill>
        <p:spPr>
          <a:xfrm>
            <a:off x="1145750" y="4559067"/>
            <a:ext cx="1389526" cy="1056315"/>
          </a:xfrm>
          <a:prstGeom prst="rect">
            <a:avLst/>
          </a:prstGeom>
          <a:noFill/>
          <a:ln>
            <a:noFill/>
          </a:ln>
        </p:spPr>
      </p:pic>
      <p:pic>
        <p:nvPicPr>
          <p:cNvPr id="786" name="Google Shape;786;p8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787" name="Google Shape;787;p83"/>
          <p:cNvPicPr preferRelativeResize="0"/>
          <p:nvPr/>
        </p:nvPicPr>
        <p:blipFill rotWithShape="1">
          <a:blip r:embed="rId3">
            <a:alphaModFix/>
          </a:blip>
          <a:srcRect b="1036" l="0" r="0" t="1047"/>
          <a:stretch/>
        </p:blipFill>
        <p:spPr>
          <a:xfrm>
            <a:off x="1145750" y="7347100"/>
            <a:ext cx="1389526" cy="1056315"/>
          </a:xfrm>
          <a:prstGeom prst="rect">
            <a:avLst/>
          </a:prstGeom>
          <a:noFill/>
          <a:ln>
            <a:noFill/>
          </a:ln>
        </p:spPr>
      </p:pic>
      <p:pic>
        <p:nvPicPr>
          <p:cNvPr id="788" name="Google Shape;788;p8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789" name="Google Shape;789;p83"/>
          <p:cNvPicPr preferRelativeResize="0"/>
          <p:nvPr/>
        </p:nvPicPr>
        <p:blipFill rotWithShape="1">
          <a:blip r:embed="rId3">
            <a:alphaModFix/>
          </a:blip>
          <a:srcRect b="1388" l="0" r="0" t="1380"/>
          <a:stretch/>
        </p:blipFill>
        <p:spPr>
          <a:xfrm>
            <a:off x="1145750" y="10119360"/>
            <a:ext cx="1388917" cy="1048513"/>
          </a:xfrm>
          <a:prstGeom prst="rect">
            <a:avLst/>
          </a:prstGeom>
          <a:noFill/>
          <a:ln>
            <a:noFill/>
          </a:ln>
        </p:spPr>
      </p:pic>
      <p:pic>
        <p:nvPicPr>
          <p:cNvPr id="790" name="Google Shape;790;p8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791" name="Shape 791"/>
        <p:cNvGrpSpPr/>
        <p:nvPr/>
      </p:nvGrpSpPr>
      <p:grpSpPr>
        <a:xfrm>
          <a:off x="0" y="0"/>
          <a:ext cx="0" cy="0"/>
          <a:chOff x="0" y="0"/>
          <a:chExt cx="0" cy="0"/>
        </a:xfrm>
      </p:grpSpPr>
      <p:sp>
        <p:nvSpPr>
          <p:cNvPr id="792" name="Google Shape;792;p8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8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4" name="Google Shape;794;p8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795" name="Google Shape;795;p84"/>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796" name="Google Shape;796;p8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97" name="Google Shape;797;p84"/>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798" name="Google Shape;798;p8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99" name="Google Shape;799;p84"/>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0" name="Google Shape;800;p8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84"/>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2" name="Google Shape;802;p8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84"/>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4" name="Google Shape;804;p8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84"/>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6" name="Google Shape;806;p8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84"/>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08" name="Google Shape;808;p8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84"/>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10" name="Google Shape;810;p8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84"/>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12" name="Google Shape;812;p84"/>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13" name="Google Shape;813;p84"/>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14" name="Google Shape;814;p84"/>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5" name="Google Shape;815;p84"/>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16" name="Google Shape;816;p84"/>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7" name="Google Shape;817;p84"/>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18" name="Google Shape;818;p84"/>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19" name="Shape 819"/>
        <p:cNvGrpSpPr/>
        <p:nvPr/>
      </p:nvGrpSpPr>
      <p:grpSpPr>
        <a:xfrm>
          <a:off x="0" y="0"/>
          <a:ext cx="0" cy="0"/>
          <a:chOff x="0" y="0"/>
          <a:chExt cx="0" cy="0"/>
        </a:xfrm>
      </p:grpSpPr>
      <p:sp>
        <p:nvSpPr>
          <p:cNvPr id="820" name="Google Shape;820;p8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8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2" name="Google Shape;822;p8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23" name="Google Shape;823;p85"/>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24" name="Google Shape;824;p8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25" name="Google Shape;825;p85"/>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26" name="Google Shape;826;p8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7" name="Google Shape;827;p85"/>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28" name="Google Shape;828;p8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85"/>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0" name="Google Shape;830;p8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85"/>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2" name="Google Shape;832;p8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85"/>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4" name="Google Shape;834;p8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85"/>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6" name="Google Shape;836;p8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85"/>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38" name="Google Shape;838;p8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85"/>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40" name="Google Shape;840;p85"/>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41" name="Google Shape;841;p85"/>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42" name="Google Shape;842;p85"/>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43" name="Google Shape;843;p85"/>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44" name="Google Shape;844;p85"/>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45" name="Google Shape;845;p85"/>
          <p:cNvPicPr preferRelativeResize="0"/>
          <p:nvPr/>
        </p:nvPicPr>
        <p:blipFill rotWithShape="1">
          <a:blip r:embed="rId2">
            <a:alphaModFix/>
          </a:blip>
          <a:srcRect b="2891" l="0" r="0" t="2882"/>
          <a:stretch/>
        </p:blipFill>
        <p:spPr>
          <a:xfrm>
            <a:off x="1145750" y="10119360"/>
            <a:ext cx="1388917" cy="1048512"/>
          </a:xfrm>
          <a:prstGeom prst="rect">
            <a:avLst/>
          </a:prstGeom>
          <a:noFill/>
          <a:ln>
            <a:noFill/>
          </a:ln>
        </p:spPr>
      </p:pic>
      <p:pic>
        <p:nvPicPr>
          <p:cNvPr id="846" name="Google Shape;846;p85"/>
          <p:cNvPicPr preferRelativeResize="0"/>
          <p:nvPr/>
        </p:nvPicPr>
        <p:blipFill rotWithShape="1">
          <a:blip r:embed="rId2">
            <a:alphaModFix/>
          </a:blip>
          <a:srcRect b="2891" l="0" r="0" t="2882"/>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47" name="Shape 847"/>
        <p:cNvGrpSpPr/>
        <p:nvPr/>
      </p:nvGrpSpPr>
      <p:grpSpPr>
        <a:xfrm>
          <a:off x="0" y="0"/>
          <a:ext cx="0" cy="0"/>
          <a:chOff x="0" y="0"/>
          <a:chExt cx="0" cy="0"/>
        </a:xfrm>
      </p:grpSpPr>
      <p:sp>
        <p:nvSpPr>
          <p:cNvPr id="848" name="Google Shape;848;p8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8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0" name="Google Shape;850;p8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51" name="Google Shape;851;p86"/>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52" name="Google Shape;852;p8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53" name="Google Shape;853;p86"/>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54" name="Google Shape;854;p8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5" name="Google Shape;855;p86"/>
          <p:cNvSpPr txBox="1"/>
          <p:nvPr>
            <p:ph idx="3" type="subTitle"/>
          </p:nvPr>
        </p:nvSpPr>
        <p:spPr>
          <a:xfrm>
            <a:off x="0" y="31342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6" name="Google Shape;856;p8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86"/>
          <p:cNvSpPr txBox="1"/>
          <p:nvPr>
            <p:ph idx="4" type="subTitle"/>
          </p:nvPr>
        </p:nvSpPr>
        <p:spPr>
          <a:xfrm>
            <a:off x="666" y="4527867"/>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58" name="Google Shape;858;p8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86"/>
          <p:cNvSpPr txBox="1"/>
          <p:nvPr>
            <p:ph idx="5" type="subTitle"/>
          </p:nvPr>
        </p:nvSpPr>
        <p:spPr>
          <a:xfrm>
            <a:off x="0" y="5922933"/>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0" name="Google Shape;860;p8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86"/>
          <p:cNvSpPr txBox="1"/>
          <p:nvPr>
            <p:ph idx="6" type="subTitle"/>
          </p:nvPr>
        </p:nvSpPr>
        <p:spPr>
          <a:xfrm>
            <a:off x="-666" y="7316600"/>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2" name="Google Shape;862;p8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86"/>
          <p:cNvSpPr txBox="1"/>
          <p:nvPr>
            <p:ph idx="7" type="subTitle"/>
          </p:nvPr>
        </p:nvSpPr>
        <p:spPr>
          <a:xfrm>
            <a:off x="0" y="87102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4" name="Google Shape;864;p8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86"/>
          <p:cNvSpPr txBox="1"/>
          <p:nvPr>
            <p:ph idx="8" type="subTitle"/>
          </p:nvPr>
        </p:nvSpPr>
        <p:spPr>
          <a:xfrm>
            <a:off x="-133" y="10103933"/>
            <a:ext cx="24377701" cy="12192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66" name="Google Shape;866;p8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86"/>
          <p:cNvSpPr txBox="1"/>
          <p:nvPr>
            <p:ph idx="9" type="subTitle"/>
          </p:nvPr>
        </p:nvSpPr>
        <p:spPr>
          <a:xfrm>
            <a:off x="67" y="11565667"/>
            <a:ext cx="24377701" cy="1190400"/>
          </a:xfrm>
          <a:prstGeom prst="rect">
            <a:avLst/>
          </a:prstGeom>
          <a:noFill/>
          <a:ln>
            <a:noFill/>
          </a:ln>
        </p:spPr>
        <p:txBody>
          <a:bodyPr anchorCtr="0" anchor="ctr" bIns="0" lIns="3535050"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68" name="Google Shape;868;p86"/>
          <p:cNvPicPr preferRelativeResize="0"/>
          <p:nvPr/>
        </p:nvPicPr>
        <p:blipFill rotWithShape="1">
          <a:blip r:embed="rId2">
            <a:alphaModFix/>
          </a:blip>
          <a:srcRect b="1274" l="0" r="0" t="1276"/>
          <a:stretch/>
        </p:blipFill>
        <p:spPr>
          <a:xfrm>
            <a:off x="1145750" y="3124233"/>
            <a:ext cx="1389526" cy="1056315"/>
          </a:xfrm>
          <a:prstGeom prst="rect">
            <a:avLst/>
          </a:prstGeom>
          <a:noFill/>
          <a:ln>
            <a:noFill/>
          </a:ln>
        </p:spPr>
      </p:pic>
      <p:pic>
        <p:nvPicPr>
          <p:cNvPr id="869" name="Google Shape;869;p86"/>
          <p:cNvPicPr preferRelativeResize="0"/>
          <p:nvPr/>
        </p:nvPicPr>
        <p:blipFill rotWithShape="1">
          <a:blip r:embed="rId2">
            <a:alphaModFix/>
          </a:blip>
          <a:srcRect b="1274" l="0" r="0" t="1276"/>
          <a:stretch/>
        </p:blipFill>
        <p:spPr>
          <a:xfrm>
            <a:off x="1145750" y="4559067"/>
            <a:ext cx="1389526" cy="1056316"/>
          </a:xfrm>
          <a:prstGeom prst="rect">
            <a:avLst/>
          </a:prstGeom>
          <a:noFill/>
          <a:ln>
            <a:noFill/>
          </a:ln>
        </p:spPr>
      </p:pic>
      <p:pic>
        <p:nvPicPr>
          <p:cNvPr id="870" name="Google Shape;870;p86"/>
          <p:cNvPicPr preferRelativeResize="0"/>
          <p:nvPr/>
        </p:nvPicPr>
        <p:blipFill rotWithShape="1">
          <a:blip r:embed="rId2">
            <a:alphaModFix/>
          </a:blip>
          <a:srcRect b="1274" l="0" r="0" t="1276"/>
          <a:stretch/>
        </p:blipFill>
        <p:spPr>
          <a:xfrm>
            <a:off x="1145750" y="5881600"/>
            <a:ext cx="1389526" cy="1056315"/>
          </a:xfrm>
          <a:prstGeom prst="rect">
            <a:avLst/>
          </a:prstGeom>
          <a:noFill/>
          <a:ln>
            <a:noFill/>
          </a:ln>
        </p:spPr>
      </p:pic>
      <p:pic>
        <p:nvPicPr>
          <p:cNvPr id="871" name="Google Shape;871;p86"/>
          <p:cNvPicPr preferRelativeResize="0"/>
          <p:nvPr/>
        </p:nvPicPr>
        <p:blipFill rotWithShape="1">
          <a:blip r:embed="rId2">
            <a:alphaModFix/>
          </a:blip>
          <a:srcRect b="1274" l="0" r="0" t="1276"/>
          <a:stretch/>
        </p:blipFill>
        <p:spPr>
          <a:xfrm>
            <a:off x="1145750" y="7347100"/>
            <a:ext cx="1389526" cy="1056316"/>
          </a:xfrm>
          <a:prstGeom prst="rect">
            <a:avLst/>
          </a:prstGeom>
          <a:noFill/>
          <a:ln>
            <a:noFill/>
          </a:ln>
        </p:spPr>
      </p:pic>
      <p:pic>
        <p:nvPicPr>
          <p:cNvPr id="872" name="Google Shape;872;p86"/>
          <p:cNvPicPr preferRelativeResize="0"/>
          <p:nvPr/>
        </p:nvPicPr>
        <p:blipFill rotWithShape="1">
          <a:blip r:embed="rId2">
            <a:alphaModFix/>
          </a:blip>
          <a:srcRect b="1274" l="0" r="0" t="1276"/>
          <a:stretch/>
        </p:blipFill>
        <p:spPr>
          <a:xfrm>
            <a:off x="1145750" y="8740767"/>
            <a:ext cx="1389526" cy="1056315"/>
          </a:xfrm>
          <a:prstGeom prst="rect">
            <a:avLst/>
          </a:prstGeom>
          <a:noFill/>
          <a:ln>
            <a:noFill/>
          </a:ln>
        </p:spPr>
      </p:pic>
      <p:pic>
        <p:nvPicPr>
          <p:cNvPr id="873" name="Google Shape;873;p86"/>
          <p:cNvPicPr preferRelativeResize="0"/>
          <p:nvPr/>
        </p:nvPicPr>
        <p:blipFill rotWithShape="1">
          <a:blip r:embed="rId2">
            <a:alphaModFix/>
          </a:blip>
          <a:srcRect b="1615" l="0" r="0" t="1616"/>
          <a:stretch/>
        </p:blipFill>
        <p:spPr>
          <a:xfrm>
            <a:off x="1145750" y="10119360"/>
            <a:ext cx="1388917" cy="1048512"/>
          </a:xfrm>
          <a:prstGeom prst="rect">
            <a:avLst/>
          </a:prstGeom>
          <a:noFill/>
          <a:ln>
            <a:noFill/>
          </a:ln>
        </p:spPr>
      </p:pic>
      <p:pic>
        <p:nvPicPr>
          <p:cNvPr id="874" name="Google Shape;874;p86"/>
          <p:cNvPicPr preferRelativeResize="0"/>
          <p:nvPr/>
        </p:nvPicPr>
        <p:blipFill rotWithShape="1">
          <a:blip r:embed="rId2">
            <a:alphaModFix/>
          </a:blip>
          <a:srcRect b="1615"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75" name="Shape 875"/>
        <p:cNvGrpSpPr/>
        <p:nvPr/>
      </p:nvGrpSpPr>
      <p:grpSpPr>
        <a:xfrm>
          <a:off x="0" y="0"/>
          <a:ext cx="0" cy="0"/>
          <a:chOff x="0" y="0"/>
          <a:chExt cx="0" cy="0"/>
        </a:xfrm>
      </p:grpSpPr>
      <p:sp>
        <p:nvSpPr>
          <p:cNvPr id="876" name="Google Shape;876;p8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77" name="Google Shape;877;p8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878" name="Google Shape;878;p87"/>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879" name="Google Shape;879;p8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0" name="Google Shape;880;p87"/>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881" name="Google Shape;881;p8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2" name="Google Shape;882;p8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87"/>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4" name="Google Shape;884;p8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87"/>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6" name="Google Shape;886;p8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87"/>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88" name="Google Shape;888;p8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87"/>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0" name="Google Shape;890;p8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87"/>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2" name="Google Shape;892;p8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87"/>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4" name="Google Shape;894;p8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87"/>
          <p:cNvSpPr txBox="1"/>
          <p:nvPr>
            <p:ph idx="9" type="subTitle"/>
          </p:nvPr>
        </p:nvSpPr>
        <p:spPr>
          <a:xfrm>
            <a:off x="0" y="3357333"/>
            <a:ext cx="229155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896" name="Google Shape;896;p8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87"/>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898" name="Google Shape;898;p8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899" name="Google Shape;899;p87"/>
          <p:cNvPicPr preferRelativeResize="0"/>
          <p:nvPr/>
        </p:nvPicPr>
        <p:blipFill rotWithShape="1">
          <a:blip r:embed="rId3">
            <a:alphaModFix/>
          </a:blip>
          <a:srcRect b="1036" l="0" r="0" t="1047"/>
          <a:stretch/>
        </p:blipFill>
        <p:spPr>
          <a:xfrm>
            <a:off x="1145750" y="4559808"/>
            <a:ext cx="1267637" cy="963655"/>
          </a:xfrm>
          <a:prstGeom prst="rect">
            <a:avLst/>
          </a:prstGeom>
          <a:noFill/>
          <a:ln>
            <a:noFill/>
          </a:ln>
        </p:spPr>
      </p:pic>
      <p:pic>
        <p:nvPicPr>
          <p:cNvPr id="900" name="Google Shape;900;p8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01" name="Google Shape;901;p87"/>
          <p:cNvPicPr preferRelativeResize="0"/>
          <p:nvPr/>
        </p:nvPicPr>
        <p:blipFill rotWithShape="1">
          <a:blip r:embed="rId3">
            <a:alphaModFix/>
          </a:blip>
          <a:srcRect b="1036" l="0" r="0" t="1047"/>
          <a:stretch/>
        </p:blipFill>
        <p:spPr>
          <a:xfrm>
            <a:off x="1145750" y="6872808"/>
            <a:ext cx="1267637" cy="963655"/>
          </a:xfrm>
          <a:prstGeom prst="rect">
            <a:avLst/>
          </a:prstGeom>
          <a:noFill/>
          <a:ln>
            <a:noFill/>
          </a:ln>
        </p:spPr>
      </p:pic>
      <p:pic>
        <p:nvPicPr>
          <p:cNvPr id="902" name="Google Shape;902;p8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03" name="Google Shape;903;p87"/>
          <p:cNvPicPr preferRelativeResize="0"/>
          <p:nvPr/>
        </p:nvPicPr>
        <p:blipFill rotWithShape="1">
          <a:blip r:embed="rId3">
            <a:alphaModFix/>
          </a:blip>
          <a:srcRect b="1036" l="0" r="0" t="1047"/>
          <a:stretch/>
        </p:blipFill>
        <p:spPr>
          <a:xfrm>
            <a:off x="1145750" y="9168384"/>
            <a:ext cx="1267637" cy="963655"/>
          </a:xfrm>
          <a:prstGeom prst="rect">
            <a:avLst/>
          </a:prstGeom>
          <a:noFill/>
          <a:ln>
            <a:noFill/>
          </a:ln>
        </p:spPr>
      </p:pic>
      <p:pic>
        <p:nvPicPr>
          <p:cNvPr id="904" name="Google Shape;904;p8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05" name="Google Shape;905;p87"/>
          <p:cNvPicPr preferRelativeResize="0"/>
          <p:nvPr/>
        </p:nvPicPr>
        <p:blipFill rotWithShape="1">
          <a:blip r:embed="rId3">
            <a:alphaModFix/>
          </a:blip>
          <a:srcRect b="1036"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06" name="Shape 906"/>
        <p:cNvGrpSpPr/>
        <p:nvPr/>
      </p:nvGrpSpPr>
      <p:grpSpPr>
        <a:xfrm>
          <a:off x="0" y="0"/>
          <a:ext cx="0" cy="0"/>
          <a:chOff x="0" y="0"/>
          <a:chExt cx="0" cy="0"/>
        </a:xfrm>
      </p:grpSpPr>
      <p:sp>
        <p:nvSpPr>
          <p:cNvPr id="907" name="Google Shape;907;p8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08" name="Google Shape;908;p8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09" name="Google Shape;909;p88"/>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10" name="Google Shape;910;p8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11" name="Google Shape;911;p88"/>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12" name="Google Shape;912;p8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3" name="Google Shape;913;p8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88"/>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5" name="Google Shape;915;p8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88"/>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7" name="Google Shape;917;p8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88"/>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19" name="Google Shape;919;p8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88"/>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1" name="Google Shape;921;p8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88"/>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3" name="Google Shape;923;p8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88"/>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5" name="Google Shape;925;p8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88"/>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27" name="Google Shape;927;p8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88"/>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29" name="Google Shape;929;p88"/>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30" name="Google Shape;930;p88"/>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31" name="Google Shape;931;p88"/>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32" name="Google Shape;932;p88"/>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33" name="Google Shape;933;p88"/>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34" name="Google Shape;934;p88"/>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35" name="Google Shape;935;p88"/>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36" name="Google Shape;936;p88"/>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37" name="Shape 937"/>
        <p:cNvGrpSpPr/>
        <p:nvPr/>
      </p:nvGrpSpPr>
      <p:grpSpPr>
        <a:xfrm>
          <a:off x="0" y="0"/>
          <a:ext cx="0" cy="0"/>
          <a:chOff x="0" y="0"/>
          <a:chExt cx="0" cy="0"/>
        </a:xfrm>
      </p:grpSpPr>
      <p:sp>
        <p:nvSpPr>
          <p:cNvPr id="938" name="Google Shape;938;p8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39" name="Google Shape;939;p8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40" name="Google Shape;940;p89"/>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41" name="Google Shape;941;p8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42" name="Google Shape;942;p89"/>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43" name="Google Shape;943;p8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4" name="Google Shape;944;p8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89"/>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6" name="Google Shape;946;p8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89"/>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48" name="Google Shape;948;p8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89"/>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0" name="Google Shape;950;p8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89"/>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2" name="Google Shape;952;p8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89"/>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4" name="Google Shape;954;p8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89"/>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6" name="Google Shape;956;p8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89"/>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58" name="Google Shape;958;p8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89"/>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60" name="Google Shape;960;p89"/>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61" name="Google Shape;961;p89"/>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62" name="Google Shape;962;p89"/>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63" name="Google Shape;963;p89"/>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64" name="Google Shape;964;p89"/>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65" name="Google Shape;965;p89"/>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66" name="Google Shape;966;p89"/>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67" name="Google Shape;967;p89"/>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68" name="Shape 968"/>
        <p:cNvGrpSpPr/>
        <p:nvPr/>
      </p:nvGrpSpPr>
      <p:grpSpPr>
        <a:xfrm>
          <a:off x="0" y="0"/>
          <a:ext cx="0" cy="0"/>
          <a:chOff x="0" y="0"/>
          <a:chExt cx="0" cy="0"/>
        </a:xfrm>
      </p:grpSpPr>
      <p:sp>
        <p:nvSpPr>
          <p:cNvPr id="969" name="Google Shape;969;p9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0" name="Google Shape;970;p90"/>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971" name="Google Shape;971;p90"/>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972" name="Google Shape;972;p9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73" name="Google Shape;973;p90"/>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974" name="Google Shape;974;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5" name="Google Shape;975;p9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90"/>
          <p:cNvSpPr txBox="1"/>
          <p:nvPr>
            <p:ph idx="3" type="subTitle"/>
          </p:nvPr>
        </p:nvSpPr>
        <p:spPr>
          <a:xfrm>
            <a:off x="-65583" y="10328200"/>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7" name="Google Shape;977;p9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90"/>
          <p:cNvSpPr txBox="1"/>
          <p:nvPr>
            <p:ph idx="4" type="subTitle"/>
          </p:nvPr>
        </p:nvSpPr>
        <p:spPr>
          <a:xfrm>
            <a:off x="0" y="11496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79" name="Google Shape;979;p9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90"/>
          <p:cNvSpPr txBox="1"/>
          <p:nvPr>
            <p:ph idx="5" type="subTitle"/>
          </p:nvPr>
        </p:nvSpPr>
        <p:spPr>
          <a:xfrm>
            <a:off x="-400" y="7991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1" name="Google Shape;981;p9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90"/>
          <p:cNvSpPr txBox="1"/>
          <p:nvPr>
            <p:ph idx="6" type="subTitle"/>
          </p:nvPr>
        </p:nvSpPr>
        <p:spPr>
          <a:xfrm>
            <a:off x="0" y="9159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3" name="Google Shape;983;p9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90"/>
          <p:cNvSpPr txBox="1"/>
          <p:nvPr>
            <p:ph idx="7" type="subTitle"/>
          </p:nvPr>
        </p:nvSpPr>
        <p:spPr>
          <a:xfrm>
            <a:off x="-65916" y="5694333"/>
            <a:ext cx="24377701" cy="9753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5" name="Google Shape;985;p9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90"/>
          <p:cNvSpPr txBox="1"/>
          <p:nvPr>
            <p:ph idx="8" type="subTitle"/>
          </p:nvPr>
        </p:nvSpPr>
        <p:spPr>
          <a:xfrm>
            <a:off x="0" y="6862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7" name="Google Shape;987;p9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90"/>
          <p:cNvSpPr txBox="1"/>
          <p:nvPr>
            <p:ph idx="9" type="subTitle"/>
          </p:nvPr>
        </p:nvSpPr>
        <p:spPr>
          <a:xfrm>
            <a:off x="0" y="3357333"/>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989" name="Google Shape;989;p9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90"/>
          <p:cNvSpPr txBox="1"/>
          <p:nvPr>
            <p:ph idx="13" type="subTitle"/>
          </p:nvPr>
        </p:nvSpPr>
        <p:spPr>
          <a:xfrm>
            <a:off x="0" y="4525667"/>
            <a:ext cx="24377701" cy="1005600"/>
          </a:xfrm>
          <a:prstGeom prst="rect">
            <a:avLst/>
          </a:prstGeom>
          <a:noFill/>
          <a:ln>
            <a:noFill/>
          </a:ln>
        </p:spPr>
        <p:txBody>
          <a:bodyPr anchorCtr="0" anchor="ctr" bIns="0" lIns="3315625" spcFirstLastPara="1" rIns="1219000" wrap="square" tIns="0">
            <a:noAutofit/>
          </a:bodyPr>
          <a:lstStyle>
            <a:lvl1pPr lvl="0" marR="0" rtl="0" algn="l">
              <a:lnSpc>
                <a:spcPct val="115000"/>
              </a:lnSpc>
              <a:spcBef>
                <a:spcPts val="0"/>
              </a:spcBef>
              <a:spcAft>
                <a:spcPts val="0"/>
              </a:spcAft>
              <a:buClr>
                <a:srgbClr val="000000"/>
              </a:buClr>
              <a:buSzPts val="3700"/>
              <a:buFont typeface="Arial"/>
              <a:buNone/>
              <a:defRPr b="0" i="0" sz="37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pic>
        <p:nvPicPr>
          <p:cNvPr id="991" name="Google Shape;991;p90"/>
          <p:cNvPicPr preferRelativeResize="0"/>
          <p:nvPr/>
        </p:nvPicPr>
        <p:blipFill rotWithShape="1">
          <a:blip r:embed="rId2">
            <a:alphaModFix/>
          </a:blip>
          <a:srcRect b="1274" l="0" r="0" t="1276"/>
          <a:stretch/>
        </p:blipFill>
        <p:spPr>
          <a:xfrm>
            <a:off x="1145750" y="3364992"/>
            <a:ext cx="1267638" cy="963655"/>
          </a:xfrm>
          <a:prstGeom prst="rect">
            <a:avLst/>
          </a:prstGeom>
          <a:noFill/>
          <a:ln>
            <a:noFill/>
          </a:ln>
        </p:spPr>
      </p:pic>
      <p:pic>
        <p:nvPicPr>
          <p:cNvPr id="992" name="Google Shape;992;p90"/>
          <p:cNvPicPr preferRelativeResize="0"/>
          <p:nvPr/>
        </p:nvPicPr>
        <p:blipFill rotWithShape="1">
          <a:blip r:embed="rId2">
            <a:alphaModFix/>
          </a:blip>
          <a:srcRect b="1274" l="0" r="0" t="1276"/>
          <a:stretch/>
        </p:blipFill>
        <p:spPr>
          <a:xfrm>
            <a:off x="1145750" y="4559808"/>
            <a:ext cx="1267638" cy="963655"/>
          </a:xfrm>
          <a:prstGeom prst="rect">
            <a:avLst/>
          </a:prstGeom>
          <a:noFill/>
          <a:ln>
            <a:noFill/>
          </a:ln>
        </p:spPr>
      </p:pic>
      <p:pic>
        <p:nvPicPr>
          <p:cNvPr id="993" name="Google Shape;993;p90"/>
          <p:cNvPicPr preferRelativeResize="0"/>
          <p:nvPr/>
        </p:nvPicPr>
        <p:blipFill rotWithShape="1">
          <a:blip r:embed="rId2">
            <a:alphaModFix/>
          </a:blip>
          <a:srcRect b="1274" l="0" r="0" t="1276"/>
          <a:stretch/>
        </p:blipFill>
        <p:spPr>
          <a:xfrm>
            <a:off x="1145750" y="5677992"/>
            <a:ext cx="1267638" cy="963655"/>
          </a:xfrm>
          <a:prstGeom prst="rect">
            <a:avLst/>
          </a:prstGeom>
          <a:noFill/>
          <a:ln>
            <a:noFill/>
          </a:ln>
        </p:spPr>
      </p:pic>
      <p:pic>
        <p:nvPicPr>
          <p:cNvPr id="994" name="Google Shape;994;p90"/>
          <p:cNvPicPr preferRelativeResize="0"/>
          <p:nvPr/>
        </p:nvPicPr>
        <p:blipFill rotWithShape="1">
          <a:blip r:embed="rId2">
            <a:alphaModFix/>
          </a:blip>
          <a:srcRect b="1274" l="0" r="0" t="1276"/>
          <a:stretch/>
        </p:blipFill>
        <p:spPr>
          <a:xfrm>
            <a:off x="1145750" y="6872808"/>
            <a:ext cx="1267638" cy="963655"/>
          </a:xfrm>
          <a:prstGeom prst="rect">
            <a:avLst/>
          </a:prstGeom>
          <a:noFill/>
          <a:ln>
            <a:noFill/>
          </a:ln>
        </p:spPr>
      </p:pic>
      <p:pic>
        <p:nvPicPr>
          <p:cNvPr id="995" name="Google Shape;995;p90"/>
          <p:cNvPicPr preferRelativeResize="0"/>
          <p:nvPr/>
        </p:nvPicPr>
        <p:blipFill rotWithShape="1">
          <a:blip r:embed="rId2">
            <a:alphaModFix/>
          </a:blip>
          <a:srcRect b="1274" l="0" r="0" t="1276"/>
          <a:stretch/>
        </p:blipFill>
        <p:spPr>
          <a:xfrm>
            <a:off x="1145750" y="7997952"/>
            <a:ext cx="1267638" cy="963655"/>
          </a:xfrm>
          <a:prstGeom prst="rect">
            <a:avLst/>
          </a:prstGeom>
          <a:noFill/>
          <a:ln>
            <a:noFill/>
          </a:ln>
        </p:spPr>
      </p:pic>
      <p:pic>
        <p:nvPicPr>
          <p:cNvPr id="996" name="Google Shape;996;p90"/>
          <p:cNvPicPr preferRelativeResize="0"/>
          <p:nvPr/>
        </p:nvPicPr>
        <p:blipFill rotWithShape="1">
          <a:blip r:embed="rId2">
            <a:alphaModFix/>
          </a:blip>
          <a:srcRect b="1274" l="0" r="0" t="1276"/>
          <a:stretch/>
        </p:blipFill>
        <p:spPr>
          <a:xfrm>
            <a:off x="1145750" y="9168384"/>
            <a:ext cx="1267638" cy="963655"/>
          </a:xfrm>
          <a:prstGeom prst="rect">
            <a:avLst/>
          </a:prstGeom>
          <a:noFill/>
          <a:ln>
            <a:noFill/>
          </a:ln>
        </p:spPr>
      </p:pic>
      <p:pic>
        <p:nvPicPr>
          <p:cNvPr id="997" name="Google Shape;997;p90"/>
          <p:cNvPicPr preferRelativeResize="0"/>
          <p:nvPr/>
        </p:nvPicPr>
        <p:blipFill rotWithShape="1">
          <a:blip r:embed="rId2">
            <a:alphaModFix/>
          </a:blip>
          <a:srcRect b="1274" l="0" r="0" t="1276"/>
          <a:stretch/>
        </p:blipFill>
        <p:spPr>
          <a:xfrm>
            <a:off x="1145750" y="10338816"/>
            <a:ext cx="1267638" cy="963655"/>
          </a:xfrm>
          <a:prstGeom prst="rect">
            <a:avLst/>
          </a:prstGeom>
          <a:noFill/>
          <a:ln>
            <a:noFill/>
          </a:ln>
        </p:spPr>
      </p:pic>
      <p:pic>
        <p:nvPicPr>
          <p:cNvPr id="998" name="Google Shape;998;p90"/>
          <p:cNvPicPr preferRelativeResize="0"/>
          <p:nvPr/>
        </p:nvPicPr>
        <p:blipFill rotWithShape="1">
          <a:blip r:embed="rId2">
            <a:alphaModFix/>
          </a:blip>
          <a:srcRect b="1274"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29" name="Shape 29"/>
        <p:cNvGrpSpPr/>
        <p:nvPr/>
      </p:nvGrpSpPr>
      <p:grpSpPr>
        <a:xfrm>
          <a:off x="0" y="0"/>
          <a:ext cx="0" cy="0"/>
          <a:chOff x="0" y="0"/>
          <a:chExt cx="0" cy="0"/>
        </a:xfrm>
      </p:grpSpPr>
      <p:sp>
        <p:nvSpPr>
          <p:cNvPr id="30" name="Google Shape;30;p4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lvl1pPr lvl="0" marR="0" rtl="0" algn="l">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1" name="Google Shape;31;p4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lvl1pPr lvl="0" marR="0" rtl="0" algn="l">
              <a:lnSpc>
                <a:spcPct val="100000"/>
              </a:lnSpc>
              <a:spcBef>
                <a:spcPts val="0"/>
              </a:spcBef>
              <a:spcAft>
                <a:spcPts val="0"/>
              </a:spcAft>
              <a:buClr>
                <a:srgbClr val="000000"/>
              </a:buClr>
              <a:buSzPts val="4800"/>
              <a:buFont typeface="Arial"/>
              <a:buNone/>
              <a:defRPr b="0" i="0" sz="4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cxnSp>
        <p:nvCxnSpPr>
          <p:cNvPr id="32" name="Google Shape;32;p42"/>
          <p:cNvCxnSpPr/>
          <p:nvPr/>
        </p:nvCxnSpPr>
        <p:spPr>
          <a:xfrm>
            <a:off x="731476" y="1706880"/>
            <a:ext cx="22915501" cy="27300"/>
          </a:xfrm>
          <a:prstGeom prst="straightConnector1">
            <a:avLst/>
          </a:prstGeom>
          <a:noFill/>
          <a:ln cap="flat" cmpd="sng" w="9525">
            <a:solidFill>
              <a:schemeClr val="dk2"/>
            </a:solidFill>
            <a:prstDash val="solid"/>
            <a:round/>
            <a:headEnd len="sm" w="sm" type="none"/>
            <a:tailEnd len="sm" w="sm" type="none"/>
          </a:ln>
        </p:spPr>
      </p:cxnSp>
      <p:sp>
        <p:nvSpPr>
          <p:cNvPr id="33" name="Google Shape;33;p4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42"/>
          <p:cNvCxnSpPr/>
          <p:nvPr/>
        </p:nvCxnSpPr>
        <p:spPr>
          <a:xfrm>
            <a:off x="731329" y="13083880"/>
            <a:ext cx="22915501" cy="27300"/>
          </a:xfrm>
          <a:prstGeom prst="straightConnector1">
            <a:avLst/>
          </a:prstGeom>
          <a:noFill/>
          <a:ln cap="flat" cmpd="sng" w="9525">
            <a:solidFill>
              <a:srgbClr val="A9B7C0"/>
            </a:solidFill>
            <a:prstDash val="solid"/>
            <a:round/>
            <a:headEnd len="sm" w="sm" type="none"/>
            <a:tailEnd len="sm" w="sm" type="none"/>
          </a:ln>
        </p:spPr>
      </p:cxnSp>
      <p:sp>
        <p:nvSpPr>
          <p:cNvPr id="35" name="Google Shape;35;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36" name="Google Shape;36;p42"/>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lvl1pPr indent="-463550" lvl="0" marL="457200" marR="0" rtl="0" algn="l">
              <a:lnSpc>
                <a:spcPct val="100000"/>
              </a:lnSpc>
              <a:spcBef>
                <a:spcPts val="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1pPr>
            <a:lvl2pPr indent="-463550" lvl="1" marL="914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2pPr>
            <a:lvl3pPr indent="-463550" lvl="2" marL="1371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3pPr>
            <a:lvl4pPr indent="-463550" lvl="3" marL="18288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4pPr>
            <a:lvl5pPr indent="-463550" lvl="4" marL="22860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5pPr>
            <a:lvl6pPr indent="-463550" lvl="5" marL="27432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6pPr>
            <a:lvl7pPr indent="-463550" lvl="6" marL="32004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7pPr>
            <a:lvl8pPr indent="-463550" lvl="7" marL="3657600" marR="0" rtl="0" algn="l">
              <a:lnSpc>
                <a:spcPct val="100000"/>
              </a:lnSpc>
              <a:spcBef>
                <a:spcPts val="2100"/>
              </a:spcBef>
              <a:spcAft>
                <a:spcPts val="0"/>
              </a:spcAft>
              <a:buClr>
                <a:srgbClr val="000000"/>
              </a:buClr>
              <a:buSzPts val="3700"/>
              <a:buFont typeface="Roboto"/>
              <a:buChar char="○"/>
              <a:defRPr b="0" i="0" sz="3700" u="none" cap="none" strike="noStrike">
                <a:solidFill>
                  <a:srgbClr val="000000"/>
                </a:solidFill>
                <a:latin typeface="Roboto"/>
                <a:ea typeface="Roboto"/>
                <a:cs typeface="Roboto"/>
                <a:sym typeface="Roboto"/>
              </a:defRPr>
            </a:lvl8pPr>
            <a:lvl9pPr indent="-463550" lvl="8" marL="4114800" marR="0" rtl="0" algn="l">
              <a:lnSpc>
                <a:spcPct val="100000"/>
              </a:lnSpc>
              <a:spcBef>
                <a:spcPts val="2100"/>
              </a:spcBef>
              <a:spcAft>
                <a:spcPts val="2100"/>
              </a:spcAft>
              <a:buClr>
                <a:srgbClr val="000000"/>
              </a:buClr>
              <a:buSzPts val="3700"/>
              <a:buFont typeface="Roboto"/>
              <a:buChar char="■"/>
              <a:defRPr b="0" i="0" sz="37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999" name="Shape 999"/>
        <p:cNvGrpSpPr/>
        <p:nvPr/>
      </p:nvGrpSpPr>
      <p:grpSpPr>
        <a:xfrm>
          <a:off x="0" y="0"/>
          <a:ext cx="0" cy="0"/>
          <a:chOff x="0" y="0"/>
          <a:chExt cx="0" cy="0"/>
        </a:xfrm>
      </p:grpSpPr>
      <p:pic>
        <p:nvPicPr>
          <p:cNvPr id="1000" name="Google Shape;1000;p91"/>
          <p:cNvPicPr preferRelativeResize="0"/>
          <p:nvPr/>
        </p:nvPicPr>
        <p:blipFill rotWithShape="1">
          <a:blip r:embed="rId2">
            <a:alphaModFix/>
          </a:blip>
          <a:srcRect b="58" l="0" r="0" t="58"/>
          <a:stretch/>
        </p:blipFill>
        <p:spPr>
          <a:xfrm>
            <a:off x="731329" y="733016"/>
            <a:ext cx="22914989" cy="12246791"/>
          </a:xfrm>
          <a:prstGeom prst="rect">
            <a:avLst/>
          </a:prstGeom>
          <a:noFill/>
          <a:ln>
            <a:noFill/>
          </a:ln>
        </p:spPr>
      </p:pic>
      <p:sp>
        <p:nvSpPr>
          <p:cNvPr id="1001" name="Google Shape;1001;p9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02" name="Shape 1002"/>
        <p:cNvGrpSpPr/>
        <p:nvPr/>
      </p:nvGrpSpPr>
      <p:grpSpPr>
        <a:xfrm>
          <a:off x="0" y="0"/>
          <a:ext cx="0" cy="0"/>
          <a:chOff x="0" y="0"/>
          <a:chExt cx="0" cy="0"/>
        </a:xfrm>
      </p:grpSpPr>
      <p:pic>
        <p:nvPicPr>
          <p:cNvPr id="1003" name="Google Shape;1003;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04" name="Google Shape;1004;p9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5" name="Google Shape;1005;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06" name="Google Shape;1006;p92"/>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9600"/>
              <a:buFont typeface="Arial"/>
              <a:buNone/>
            </a:pPr>
            <a:r>
              <a:rPr b="0" i="0" lang="en-US" sz="9600" u="none" cap="none" strike="noStrike">
                <a:solidFill>
                  <a:srgbClr val="000000"/>
                </a:solidFill>
                <a:latin typeface="Roboto Medium"/>
                <a:ea typeface="Roboto Medium"/>
                <a:cs typeface="Roboto Medium"/>
                <a:sym typeface="Roboto Medium"/>
              </a:rPr>
              <a:t>Time’s Up! </a:t>
            </a:r>
            <a:r>
              <a:rPr b="0" i="0" lang="en-US" sz="9600" u="none" cap="none" strike="noStrike">
                <a:solidFill>
                  <a:srgbClr val="000000"/>
                </a:solidFill>
                <a:latin typeface="Roboto Light"/>
                <a:ea typeface="Roboto Light"/>
                <a:cs typeface="Roboto Light"/>
                <a:sym typeface="Roboto Light"/>
              </a:rPr>
              <a:t>Let’s Review.</a:t>
            </a:r>
            <a:endParaRPr b="0" i="0" sz="9600" u="none" cap="none" strike="noStrike">
              <a:solidFill>
                <a:srgbClr val="000000"/>
              </a:solidFill>
              <a:latin typeface="Roboto Light"/>
              <a:ea typeface="Roboto Light"/>
              <a:cs typeface="Roboto Light"/>
              <a:sym typeface="Roboto Light"/>
            </a:endParaRPr>
          </a:p>
        </p:txBody>
      </p:sp>
      <p:pic>
        <p:nvPicPr>
          <p:cNvPr id="1007" name="Google Shape;1007;p92"/>
          <p:cNvPicPr preferRelativeResize="0"/>
          <p:nvPr/>
        </p:nvPicPr>
        <p:blipFill rotWithShape="1">
          <a:blip r:embed="rId3">
            <a:alphaModFix/>
          </a:blip>
          <a:srcRect b="0" l="0" r="0" t="0"/>
          <a:stretch/>
        </p:blipFill>
        <p:spPr>
          <a:xfrm>
            <a:off x="10559806" y="3048000"/>
            <a:ext cx="3258038" cy="436866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08" name="Shape 1008"/>
        <p:cNvGrpSpPr/>
        <p:nvPr/>
      </p:nvGrpSpPr>
      <p:grpSpPr>
        <a:xfrm>
          <a:off x="0" y="0"/>
          <a:ext cx="0" cy="0"/>
          <a:chOff x="0" y="0"/>
          <a:chExt cx="0" cy="0"/>
        </a:xfrm>
      </p:grpSpPr>
      <p:pic>
        <p:nvPicPr>
          <p:cNvPr id="1009" name="Google Shape;1009;p93"/>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10" name="Google Shape;1010;p93"/>
          <p:cNvSpPr txBox="1"/>
          <p:nvPr/>
        </p:nvSpPr>
        <p:spPr>
          <a:xfrm>
            <a:off x="-67" y="25194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11" name="Google Shape;1011;p93"/>
          <p:cNvCxnSpPr/>
          <p:nvPr/>
        </p:nvCxnSpPr>
        <p:spPr>
          <a:xfrm>
            <a:off x="6146399" y="5338400"/>
            <a:ext cx="12084899" cy="0"/>
          </a:xfrm>
          <a:prstGeom prst="straightConnector1">
            <a:avLst/>
          </a:prstGeom>
          <a:noFill/>
          <a:ln cap="flat" cmpd="sng" w="9525">
            <a:solidFill>
              <a:srgbClr val="000000"/>
            </a:solidFill>
            <a:prstDash val="solid"/>
            <a:round/>
            <a:headEnd len="sm" w="sm" type="none"/>
            <a:tailEnd len="sm" w="sm" type="none"/>
          </a:ln>
        </p:spPr>
      </p:cxnSp>
      <p:sp>
        <p:nvSpPr>
          <p:cNvPr id="1012" name="Google Shape;1012;p9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13" name="Shape 1013"/>
        <p:cNvGrpSpPr/>
        <p:nvPr/>
      </p:nvGrpSpPr>
      <p:grpSpPr>
        <a:xfrm>
          <a:off x="0" y="0"/>
          <a:ext cx="0" cy="0"/>
          <a:chOff x="0" y="0"/>
          <a:chExt cx="0" cy="0"/>
        </a:xfrm>
      </p:grpSpPr>
      <p:pic>
        <p:nvPicPr>
          <p:cNvPr id="1014" name="Google Shape;1014;p94"/>
          <p:cNvPicPr preferRelativeResize="0"/>
          <p:nvPr/>
        </p:nvPicPr>
        <p:blipFill rotWithShape="1">
          <a:blip r:embed="rId2">
            <a:alphaModFix/>
          </a:blip>
          <a:srcRect b="0" l="0" r="0" t="0"/>
          <a:stretch/>
        </p:blipFill>
        <p:spPr>
          <a:xfrm>
            <a:off x="0" y="0"/>
            <a:ext cx="24377574" cy="13712428"/>
          </a:xfrm>
          <a:prstGeom prst="rect">
            <a:avLst/>
          </a:prstGeom>
          <a:noFill/>
          <a:ln>
            <a:noFill/>
          </a:ln>
        </p:spPr>
      </p:pic>
      <p:sp>
        <p:nvSpPr>
          <p:cNvPr id="1015" name="Google Shape;1015;p94"/>
          <p:cNvSpPr txBox="1"/>
          <p:nvPr/>
        </p:nvSpPr>
        <p:spPr>
          <a:xfrm>
            <a:off x="-67" y="1097067"/>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800"/>
              <a:buFont typeface="Arial"/>
              <a:buNone/>
            </a:pPr>
            <a:r>
              <a:rPr b="0" i="0" lang="en-US" sz="12800" u="none" cap="none" strike="noStrike">
                <a:solidFill>
                  <a:srgbClr val="000000"/>
                </a:solidFill>
                <a:latin typeface="Roboto Light"/>
                <a:ea typeface="Roboto Light"/>
                <a:cs typeface="Roboto Light"/>
                <a:sym typeface="Roboto Light"/>
              </a:rPr>
              <a:t>Take a Break!</a:t>
            </a:r>
            <a:endParaRPr b="0" i="0" sz="12800" u="none" cap="none" strike="noStrike">
              <a:solidFill>
                <a:srgbClr val="000000"/>
              </a:solidFill>
              <a:latin typeface="Roboto Light"/>
              <a:ea typeface="Roboto Light"/>
              <a:cs typeface="Roboto Light"/>
              <a:sym typeface="Roboto Light"/>
            </a:endParaRPr>
          </a:p>
        </p:txBody>
      </p:sp>
      <p:cxnSp>
        <p:nvCxnSpPr>
          <p:cNvPr id="1016" name="Google Shape;1016;p94"/>
          <p:cNvCxnSpPr/>
          <p:nvPr/>
        </p:nvCxnSpPr>
        <p:spPr>
          <a:xfrm>
            <a:off x="6146399" y="3916000"/>
            <a:ext cx="12084899" cy="0"/>
          </a:xfrm>
          <a:prstGeom prst="straightConnector1">
            <a:avLst/>
          </a:prstGeom>
          <a:noFill/>
          <a:ln cap="flat" cmpd="sng" w="9525">
            <a:solidFill>
              <a:srgbClr val="000000"/>
            </a:solidFill>
            <a:prstDash val="solid"/>
            <a:round/>
            <a:headEnd len="sm" w="sm" type="none"/>
            <a:tailEnd len="sm" w="sm" type="none"/>
          </a:ln>
        </p:spPr>
      </p:cxnSp>
      <p:sp>
        <p:nvSpPr>
          <p:cNvPr id="1017" name="Google Shape;1017;p9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18" name="Shape 1018"/>
        <p:cNvGrpSpPr/>
        <p:nvPr/>
      </p:nvGrpSpPr>
      <p:grpSpPr>
        <a:xfrm>
          <a:off x="0" y="0"/>
          <a:ext cx="0" cy="0"/>
          <a:chOff x="0" y="0"/>
          <a:chExt cx="0" cy="0"/>
        </a:xfrm>
      </p:grpSpPr>
      <p:pic>
        <p:nvPicPr>
          <p:cNvPr id="1019" name="Google Shape;1019;p95"/>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20" name="Google Shape;1020;p9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1" name="Google Shape;1021;p95"/>
          <p:cNvSpPr txBox="1"/>
          <p:nvPr>
            <p:ph type="title"/>
          </p:nvPr>
        </p:nvSpPr>
        <p:spPr>
          <a:xfrm>
            <a:off x="9446339" y="7111733"/>
            <a:ext cx="14835299"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022" name="Google Shape;1022;p95"/>
          <p:cNvSpPr txBox="1"/>
          <p:nvPr/>
        </p:nvSpPr>
        <p:spPr>
          <a:xfrm>
            <a:off x="9446139" y="55688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23" name="Google Shape;1023;p95"/>
          <p:cNvCxnSpPr/>
          <p:nvPr/>
        </p:nvCxnSpPr>
        <p:spPr>
          <a:xfrm>
            <a:off x="12515940" y="7111733"/>
            <a:ext cx="8696100" cy="0"/>
          </a:xfrm>
          <a:prstGeom prst="straightConnector1">
            <a:avLst/>
          </a:prstGeom>
          <a:noFill/>
          <a:ln cap="flat" cmpd="sng" w="9525">
            <a:solidFill>
              <a:srgbClr val="000000"/>
            </a:solidFill>
            <a:prstDash val="solid"/>
            <a:round/>
            <a:headEnd len="sm" w="sm" type="none"/>
            <a:tailEnd len="sm" w="sm" type="none"/>
          </a:ln>
        </p:spPr>
      </p:cxnSp>
      <p:sp>
        <p:nvSpPr>
          <p:cNvPr id="1024" name="Google Shape;1024;p95"/>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95"/>
          <p:cNvSpPr/>
          <p:nvPr/>
        </p:nvSpPr>
        <p:spPr>
          <a:xfrm flipH="1" rot="-5400000">
            <a:off x="16342144" y="3092266"/>
            <a:ext cx="1477933" cy="1277867"/>
          </a:xfrm>
          <a:prstGeom prst="flowChartMerge">
            <a:avLst/>
          </a:prstGeom>
          <a:solidFill>
            <a:srgbClr val="FF0000">
              <a:alpha val="70980"/>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26" name="Shape 1026"/>
        <p:cNvGrpSpPr/>
        <p:nvPr/>
      </p:nvGrpSpPr>
      <p:grpSpPr>
        <a:xfrm>
          <a:off x="0" y="0"/>
          <a:ext cx="0" cy="0"/>
          <a:chOff x="0" y="0"/>
          <a:chExt cx="0" cy="0"/>
        </a:xfrm>
      </p:grpSpPr>
      <p:pic>
        <p:nvPicPr>
          <p:cNvPr id="1027" name="Google Shape;1027;p96"/>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28" name="Google Shape;1028;p9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9" name="Google Shape;1029;p96"/>
          <p:cNvSpPr txBox="1"/>
          <p:nvPr/>
        </p:nvSpPr>
        <p:spPr>
          <a:xfrm>
            <a:off x="4570609" y="5772000"/>
            <a:ext cx="14835299" cy="612900"/>
          </a:xfrm>
          <a:prstGeom prst="rect">
            <a:avLst/>
          </a:prstGeom>
          <a:noFill/>
          <a:ln>
            <a:noFill/>
          </a:ln>
        </p:spPr>
        <p:txBody>
          <a:bodyPr anchorCtr="0" anchor="t" bIns="243750" lIns="0" spcFirstLastPara="1" rIns="0" wrap="square" tIns="243750">
            <a:noAutofit/>
          </a:bodyPr>
          <a:lstStyle/>
          <a:p>
            <a:pPr indent="0" lvl="0" marL="0" marR="0" rtl="0" algn="ctr">
              <a:lnSpc>
                <a:spcPct val="110000"/>
              </a:lnSpc>
              <a:spcBef>
                <a:spcPts val="0"/>
              </a:spcBef>
              <a:spcAft>
                <a:spcPts val="0"/>
              </a:spcAft>
              <a:buClr>
                <a:srgbClr val="000000"/>
              </a:buClr>
              <a:buSzPts val="6400"/>
              <a:buFont typeface="Arial"/>
              <a:buNone/>
            </a:pPr>
            <a:r>
              <a:rPr b="0" i="0" lang="en-US" sz="6400" u="none" cap="none" strike="noStrike">
                <a:solidFill>
                  <a:srgbClr val="000000"/>
                </a:solidFill>
                <a:latin typeface="Roboto Medium"/>
                <a:ea typeface="Roboto Medium"/>
                <a:cs typeface="Roboto Medium"/>
                <a:sym typeface="Roboto Medium"/>
              </a:rPr>
              <a:t>Time For a Quick Video</a:t>
            </a:r>
            <a:endParaRPr b="0" i="0" sz="6400" u="none" cap="none" strike="noStrike">
              <a:solidFill>
                <a:srgbClr val="000000"/>
              </a:solidFill>
              <a:latin typeface="Roboto Medium"/>
              <a:ea typeface="Roboto Medium"/>
              <a:cs typeface="Roboto Medium"/>
              <a:sym typeface="Roboto Medium"/>
            </a:endParaRPr>
          </a:p>
        </p:txBody>
      </p:sp>
      <p:cxnSp>
        <p:nvCxnSpPr>
          <p:cNvPr id="1030" name="Google Shape;1030;p96"/>
          <p:cNvCxnSpPr/>
          <p:nvPr/>
        </p:nvCxnSpPr>
        <p:spPr>
          <a:xfrm>
            <a:off x="7640410" y="7314933"/>
            <a:ext cx="8696100" cy="0"/>
          </a:xfrm>
          <a:prstGeom prst="straightConnector1">
            <a:avLst/>
          </a:prstGeom>
          <a:noFill/>
          <a:ln cap="flat" cmpd="sng" w="9525">
            <a:solidFill>
              <a:srgbClr val="000000"/>
            </a:solidFill>
            <a:prstDash val="solid"/>
            <a:round/>
            <a:headEnd len="sm" w="sm" type="none"/>
            <a:tailEnd len="sm" w="sm" type="none"/>
          </a:ln>
        </p:spPr>
      </p:cxnSp>
      <p:sp>
        <p:nvSpPr>
          <p:cNvPr id="1031" name="Google Shape;1031;p96"/>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96"/>
          <p:cNvSpPr/>
          <p:nvPr/>
        </p:nvSpPr>
        <p:spPr>
          <a:xfrm flipH="1" rot="-5400000">
            <a:off x="11466614" y="3295466"/>
            <a:ext cx="1477933" cy="1277867"/>
          </a:xfrm>
          <a:prstGeom prst="flowChartMerge">
            <a:avLst/>
          </a:prstGeom>
          <a:solidFill>
            <a:srgbClr val="FF0000">
              <a:alpha val="70980"/>
            </a:srgbClr>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96"/>
          <p:cNvSpPr txBox="1"/>
          <p:nvPr>
            <p:ph type="title"/>
          </p:nvPr>
        </p:nvSpPr>
        <p:spPr>
          <a:xfrm>
            <a:off x="3425574" y="7483400"/>
            <a:ext cx="17457901" cy="2079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6400"/>
              <a:buFont typeface="Arial"/>
              <a:buNone/>
              <a:defRPr b="0" i="0" sz="6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34" name="Shape 1034"/>
        <p:cNvGrpSpPr/>
        <p:nvPr/>
      </p:nvGrpSpPr>
      <p:grpSpPr>
        <a:xfrm>
          <a:off x="0" y="0"/>
          <a:ext cx="0" cy="0"/>
          <a:chOff x="0" y="0"/>
          <a:chExt cx="0" cy="0"/>
        </a:xfrm>
      </p:grpSpPr>
      <p:pic>
        <p:nvPicPr>
          <p:cNvPr id="1035" name="Google Shape;1035;p97"/>
          <p:cNvPicPr preferRelativeResize="0"/>
          <p:nvPr/>
        </p:nvPicPr>
        <p:blipFill rotWithShape="1">
          <a:blip r:embed="rId2">
            <a:alphaModFix/>
          </a:blip>
          <a:srcRect b="0" l="0" r="0" t="0"/>
          <a:stretch/>
        </p:blipFill>
        <p:spPr>
          <a:xfrm>
            <a:off x="0" y="0"/>
            <a:ext cx="24377673" cy="13712428"/>
          </a:xfrm>
          <a:prstGeom prst="rect">
            <a:avLst/>
          </a:prstGeom>
          <a:noFill/>
          <a:ln>
            <a:noFill/>
          </a:ln>
        </p:spPr>
      </p:pic>
      <p:sp>
        <p:nvSpPr>
          <p:cNvPr id="1036" name="Google Shape;1036;p97"/>
          <p:cNvSpPr txBox="1"/>
          <p:nvPr/>
        </p:nvSpPr>
        <p:spPr>
          <a:xfrm>
            <a:off x="0" y="574200"/>
            <a:ext cx="24377701" cy="2112900"/>
          </a:xfrm>
          <a:prstGeom prst="rect">
            <a:avLst/>
          </a:prstGeom>
          <a:noFill/>
          <a:ln>
            <a:noFill/>
          </a:ln>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25600"/>
              <a:buFont typeface="Arial"/>
              <a:buNone/>
            </a:pPr>
            <a:r>
              <a:rPr b="0" i="0" lang="en-US" sz="25600" u="none" cap="none" strike="noStrike">
                <a:solidFill>
                  <a:srgbClr val="1155CC"/>
                </a:solidFill>
                <a:latin typeface="Amatic SC"/>
                <a:ea typeface="Amatic SC"/>
                <a:cs typeface="Amatic SC"/>
                <a:sym typeface="Amatic SC"/>
              </a:rPr>
              <a:t>Peer Review</a:t>
            </a:r>
            <a:endParaRPr b="0" i="0" sz="25600" u="none" cap="none" strike="noStrike">
              <a:solidFill>
                <a:srgbClr val="1155CC"/>
              </a:solidFill>
              <a:latin typeface="Amatic SC"/>
              <a:ea typeface="Amatic SC"/>
              <a:cs typeface="Amatic SC"/>
              <a:sym typeface="Amatic SC"/>
            </a:endParaRPr>
          </a:p>
        </p:txBody>
      </p:sp>
      <p:sp>
        <p:nvSpPr>
          <p:cNvPr id="1037" name="Google Shape;1037;p9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38" name="Shape 1038"/>
        <p:cNvGrpSpPr/>
        <p:nvPr/>
      </p:nvGrpSpPr>
      <p:grpSpPr>
        <a:xfrm>
          <a:off x="0" y="0"/>
          <a:ext cx="0" cy="0"/>
          <a:chOff x="0" y="0"/>
          <a:chExt cx="0" cy="0"/>
        </a:xfrm>
      </p:grpSpPr>
      <p:pic>
        <p:nvPicPr>
          <p:cNvPr id="1039" name="Google Shape;1039;p98"/>
          <p:cNvPicPr preferRelativeResize="0"/>
          <p:nvPr/>
        </p:nvPicPr>
        <p:blipFill rotWithShape="1">
          <a:blip r:embed="rId2">
            <a:alphaModFix/>
          </a:blip>
          <a:srcRect b="0" l="0" r="0" t="0"/>
          <a:stretch/>
        </p:blipFill>
        <p:spPr>
          <a:xfrm>
            <a:off x="4917184" y="1581200"/>
            <a:ext cx="18238918" cy="11634970"/>
          </a:xfrm>
          <a:prstGeom prst="rect">
            <a:avLst/>
          </a:prstGeom>
          <a:noFill/>
          <a:ln>
            <a:noFill/>
          </a:ln>
        </p:spPr>
      </p:pic>
      <p:sp>
        <p:nvSpPr>
          <p:cNvPr id="1040" name="Google Shape;1040;p98"/>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marR="0" rtl="0" algn="ctr">
              <a:lnSpc>
                <a:spcPct val="100000"/>
              </a:lnSpc>
              <a:spcBef>
                <a:spcPts val="0"/>
              </a:spcBef>
              <a:spcAft>
                <a:spcPts val="0"/>
              </a:spcAft>
              <a:buClr>
                <a:srgbClr val="000000"/>
              </a:buClr>
              <a:buSzPts val="12000"/>
              <a:buFont typeface="Arial"/>
              <a:buNone/>
            </a:pPr>
            <a:r>
              <a:rPr b="0" i="0" lang="en-US" sz="12000" u="none" cap="none" strike="noStrike">
                <a:solidFill>
                  <a:srgbClr val="000000"/>
                </a:solidFill>
                <a:latin typeface="Inconsolata"/>
                <a:ea typeface="Inconsolata"/>
                <a:cs typeface="Inconsolata"/>
                <a:sym typeface="Inconsolata"/>
              </a:rPr>
              <a:t>&lt;Time to Code&gt;</a:t>
            </a:r>
            <a:endParaRPr b="0" i="0" sz="12000" u="none" cap="none" strike="noStrike">
              <a:solidFill>
                <a:srgbClr val="000000"/>
              </a:solidFill>
              <a:latin typeface="Inconsolata"/>
              <a:ea typeface="Inconsolata"/>
              <a:cs typeface="Inconsolata"/>
              <a:sym typeface="Inconsolata"/>
            </a:endParaRPr>
          </a:p>
        </p:txBody>
      </p:sp>
      <p:sp>
        <p:nvSpPr>
          <p:cNvPr id="1041" name="Google Shape;1041;p9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048" name="Shape 1048"/>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049" name="Shape 1049"/>
        <p:cNvGrpSpPr/>
        <p:nvPr/>
      </p:nvGrpSpPr>
      <p:grpSpPr>
        <a:xfrm>
          <a:off x="0" y="0"/>
          <a:ext cx="0" cy="0"/>
          <a:chOff x="0" y="0"/>
          <a:chExt cx="0" cy="0"/>
        </a:xfrm>
      </p:grpSpPr>
      <p:sp>
        <p:nvSpPr>
          <p:cNvPr id="1050" name="Google Shape;1050;p38"/>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Calibri"/>
                <a:ea typeface="Calibri"/>
                <a:cs typeface="Calibri"/>
                <a:sym typeface="Calibri"/>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Calibri"/>
                <a:ea typeface="Calibri"/>
                <a:cs typeface="Calibri"/>
                <a:sym typeface="Calibri"/>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Calibri"/>
                <a:ea typeface="Calibri"/>
                <a:cs typeface="Calibri"/>
                <a:sym typeface="Calibri"/>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37" name="Shape 37"/>
        <p:cNvGrpSpPr/>
        <p:nvPr/>
      </p:nvGrpSpPr>
      <p:grpSpPr>
        <a:xfrm>
          <a:off x="0" y="0"/>
          <a:ext cx="0" cy="0"/>
          <a:chOff x="0" y="0"/>
          <a:chExt cx="0" cy="0"/>
        </a:xfrm>
      </p:grpSpPr>
      <p:pic>
        <p:nvPicPr>
          <p:cNvPr id="38" name="Google Shape;38;p4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39" name="Google Shape;39;p4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
        <p:nvSpPr>
          <p:cNvPr id="41" name="Google Shape;41;p4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Web Development</a:t>
            </a:r>
            <a:endParaRPr b="0" i="0" sz="4800" u="none" cap="none" strike="noStrike">
              <a:solidFill>
                <a:srgbClr val="FFFFFF"/>
              </a:solidFill>
              <a:latin typeface="Roboto Medium"/>
              <a:ea typeface="Roboto Medium"/>
              <a:cs typeface="Roboto Medium"/>
              <a:sym typeface="Roboto Medium"/>
            </a:endParaRPr>
          </a:p>
        </p:txBody>
      </p:sp>
      <p:pic>
        <p:nvPicPr>
          <p:cNvPr id="42" name="Google Shape;42;p47"/>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sp>
        <p:nvSpPr>
          <p:cNvPr id="43" name="Google Shape;43;p4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4" name="Google Shape;44;p4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5" name="Google Shape;45;p4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46" name="Google Shape;46;p47"/>
          <p:cNvPicPr preferRelativeResize="0"/>
          <p:nvPr/>
        </p:nvPicPr>
        <p:blipFill rotWithShape="1">
          <a:blip r:embed="rId4">
            <a:alphaModFix/>
          </a:blip>
          <a:srcRect b="0" l="0" r="0" t="0"/>
          <a:stretch/>
        </p:blipFill>
        <p:spPr>
          <a:xfrm>
            <a:off x="2069089" y="3283233"/>
            <a:ext cx="6094420" cy="4540334"/>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p:cSld name="Portada">
    <p:spTree>
      <p:nvGrpSpPr>
        <p:cNvPr id="1051" name="Shape 1051"/>
        <p:cNvGrpSpPr/>
        <p:nvPr/>
      </p:nvGrpSpPr>
      <p:grpSpPr>
        <a:xfrm>
          <a:off x="0" y="0"/>
          <a:ext cx="0" cy="0"/>
          <a:chOff x="0" y="0"/>
          <a:chExt cx="0" cy="0"/>
        </a:xfrm>
      </p:grpSpPr>
      <p:sp>
        <p:nvSpPr>
          <p:cNvPr id="1052" name="Google Shape;1052;p120"/>
          <p:cNvSpPr/>
          <p:nvPr/>
        </p:nvSpPr>
        <p:spPr>
          <a:xfrm>
            <a:off x="18587958" y="9372600"/>
            <a:ext cx="5789692" cy="4343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1">
  <p:cSld name="Diapositiva 1">
    <p:spTree>
      <p:nvGrpSpPr>
        <p:cNvPr id="1053" name="Shape 1053"/>
        <p:cNvGrpSpPr/>
        <p:nvPr/>
      </p:nvGrpSpPr>
      <p:grpSpPr>
        <a:xfrm>
          <a:off x="0" y="0"/>
          <a:ext cx="0" cy="0"/>
          <a:chOff x="0" y="0"/>
          <a:chExt cx="0" cy="0"/>
        </a:xfrm>
      </p:grpSpPr>
      <p:sp>
        <p:nvSpPr>
          <p:cNvPr id="1054" name="Google Shape;1054;p121"/>
          <p:cNvSpPr/>
          <p:nvPr>
            <p:ph idx="2" type="pic"/>
          </p:nvPr>
        </p:nvSpPr>
        <p:spPr>
          <a:xfrm>
            <a:off x="0" y="0"/>
            <a:ext cx="9932245" cy="13716000"/>
          </a:xfrm>
          <a:prstGeom prst="rect">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2">
  <p:cSld name="Diapositiva 2">
    <p:spTree>
      <p:nvGrpSpPr>
        <p:cNvPr id="1055" name="Shape 1055"/>
        <p:cNvGrpSpPr/>
        <p:nvPr/>
      </p:nvGrpSpPr>
      <p:grpSpPr>
        <a:xfrm>
          <a:off x="0" y="0"/>
          <a:ext cx="0" cy="0"/>
          <a:chOff x="0" y="0"/>
          <a:chExt cx="0" cy="0"/>
        </a:xfrm>
      </p:grpSpPr>
      <p:sp>
        <p:nvSpPr>
          <p:cNvPr id="1056" name="Google Shape;1056;p122"/>
          <p:cNvSpPr/>
          <p:nvPr>
            <p:ph idx="2" type="pic"/>
          </p:nvPr>
        </p:nvSpPr>
        <p:spPr>
          <a:xfrm>
            <a:off x="0" y="0"/>
            <a:ext cx="24377649" cy="13716000"/>
          </a:xfrm>
          <a:prstGeom prst="rect">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3">
  <p:cSld name="Diapositiva 3">
    <p:spTree>
      <p:nvGrpSpPr>
        <p:cNvPr id="1057" name="Shape 1057"/>
        <p:cNvGrpSpPr/>
        <p:nvPr/>
      </p:nvGrpSpPr>
      <p:grpSpPr>
        <a:xfrm>
          <a:off x="0" y="0"/>
          <a:ext cx="0" cy="0"/>
          <a:chOff x="0" y="0"/>
          <a:chExt cx="0" cy="0"/>
        </a:xfrm>
      </p:grpSpPr>
      <p:sp>
        <p:nvSpPr>
          <p:cNvPr id="1058" name="Google Shape;1058;p123"/>
          <p:cNvSpPr/>
          <p:nvPr>
            <p:ph idx="2" type="pic"/>
          </p:nvPr>
        </p:nvSpPr>
        <p:spPr>
          <a:xfrm>
            <a:off x="0" y="0"/>
            <a:ext cx="24377649" cy="137160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4">
  <p:cSld name="Diapositiva 4">
    <p:spTree>
      <p:nvGrpSpPr>
        <p:cNvPr id="1059" name="Shape 1059"/>
        <p:cNvGrpSpPr/>
        <p:nvPr/>
      </p:nvGrpSpPr>
      <p:grpSpPr>
        <a:xfrm>
          <a:off x="0" y="0"/>
          <a:ext cx="0" cy="0"/>
          <a:chOff x="0" y="0"/>
          <a:chExt cx="0" cy="0"/>
        </a:xfrm>
      </p:grpSpPr>
      <p:sp>
        <p:nvSpPr>
          <p:cNvPr id="1060" name="Google Shape;1060;p124"/>
          <p:cNvSpPr/>
          <p:nvPr>
            <p:ph idx="2" type="pic"/>
          </p:nvPr>
        </p:nvSpPr>
        <p:spPr>
          <a:xfrm>
            <a:off x="725522" y="1428752"/>
            <a:ext cx="8632165" cy="4324348"/>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5">
  <p:cSld name="Diapositiva 5">
    <p:spTree>
      <p:nvGrpSpPr>
        <p:cNvPr id="1061" name="Shape 1061"/>
        <p:cNvGrpSpPr/>
        <p:nvPr/>
      </p:nvGrpSpPr>
      <p:grpSpPr>
        <a:xfrm>
          <a:off x="0" y="0"/>
          <a:ext cx="0" cy="0"/>
          <a:chOff x="0" y="0"/>
          <a:chExt cx="0" cy="0"/>
        </a:xfrm>
      </p:grpSpPr>
      <p:sp>
        <p:nvSpPr>
          <p:cNvPr id="1062" name="Google Shape;1062;p125"/>
          <p:cNvSpPr/>
          <p:nvPr>
            <p:ph idx="2" type="pic"/>
          </p:nvPr>
        </p:nvSpPr>
        <p:spPr>
          <a:xfrm>
            <a:off x="5370701" y="1394593"/>
            <a:ext cx="4304179" cy="6190218"/>
          </a:xfrm>
          <a:prstGeom prst="rect">
            <a:avLst/>
          </a:prstGeom>
          <a:noFill/>
          <a:ln>
            <a:noFill/>
          </a:ln>
        </p:spPr>
      </p:sp>
      <p:sp>
        <p:nvSpPr>
          <p:cNvPr id="1063" name="Google Shape;1063;p125"/>
          <p:cNvSpPr/>
          <p:nvPr>
            <p:ph idx="3" type="pic"/>
          </p:nvPr>
        </p:nvSpPr>
        <p:spPr>
          <a:xfrm>
            <a:off x="13788608" y="1394593"/>
            <a:ext cx="4304179" cy="6190218"/>
          </a:xfrm>
          <a:prstGeom prst="rect">
            <a:avLst/>
          </a:prstGeom>
          <a:noFill/>
          <a:ln>
            <a:noFill/>
          </a:ln>
        </p:spPr>
      </p:sp>
      <p:sp>
        <p:nvSpPr>
          <p:cNvPr id="1064" name="Google Shape;1064;p125"/>
          <p:cNvSpPr/>
          <p:nvPr>
            <p:ph idx="4" type="pic"/>
          </p:nvPr>
        </p:nvSpPr>
        <p:spPr>
          <a:xfrm>
            <a:off x="8684538" y="725715"/>
            <a:ext cx="6094413" cy="7605486"/>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6">
  <p:cSld name="Diapositiva 6">
    <p:spTree>
      <p:nvGrpSpPr>
        <p:cNvPr id="1065" name="Shape 1065"/>
        <p:cNvGrpSpPr/>
        <p:nvPr/>
      </p:nvGrpSpPr>
      <p:grpSpPr>
        <a:xfrm>
          <a:off x="0" y="0"/>
          <a:ext cx="0" cy="0"/>
          <a:chOff x="0" y="0"/>
          <a:chExt cx="0" cy="0"/>
        </a:xfrm>
      </p:grpSpPr>
      <p:sp>
        <p:nvSpPr>
          <p:cNvPr id="1066" name="Google Shape;1066;p126"/>
          <p:cNvSpPr/>
          <p:nvPr>
            <p:ph idx="2" type="pic"/>
          </p:nvPr>
        </p:nvSpPr>
        <p:spPr>
          <a:xfrm>
            <a:off x="14664680" y="0"/>
            <a:ext cx="9712970" cy="137160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7">
  <p:cSld name="Diapositiva 7">
    <p:spTree>
      <p:nvGrpSpPr>
        <p:cNvPr id="1067" name="Shape 1067"/>
        <p:cNvGrpSpPr/>
        <p:nvPr/>
      </p:nvGrpSpPr>
      <p:grpSpPr>
        <a:xfrm>
          <a:off x="0" y="0"/>
          <a:ext cx="0" cy="0"/>
          <a:chOff x="0" y="0"/>
          <a:chExt cx="0" cy="0"/>
        </a:xfrm>
      </p:grpSpPr>
      <p:sp>
        <p:nvSpPr>
          <p:cNvPr id="1068" name="Google Shape;1068;p127"/>
          <p:cNvSpPr/>
          <p:nvPr>
            <p:ph idx="2" type="pic"/>
          </p:nvPr>
        </p:nvSpPr>
        <p:spPr>
          <a:xfrm>
            <a:off x="11116862" y="2001158"/>
            <a:ext cx="3828959" cy="3829956"/>
          </a:xfrm>
          <a:prstGeom prst="ellipse">
            <a:avLst/>
          </a:prstGeom>
          <a:noFill/>
          <a:ln>
            <a:noFill/>
          </a:ln>
        </p:spPr>
      </p:sp>
      <p:sp>
        <p:nvSpPr>
          <p:cNvPr id="1069" name="Google Shape;1069;p127"/>
          <p:cNvSpPr/>
          <p:nvPr>
            <p:ph idx="3" type="pic"/>
          </p:nvPr>
        </p:nvSpPr>
        <p:spPr>
          <a:xfrm>
            <a:off x="11116862" y="7153730"/>
            <a:ext cx="3828959" cy="3829956"/>
          </a:xfrm>
          <a:prstGeom prst="ellipse">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8">
  <p:cSld name="Diapositiva 8">
    <p:spTree>
      <p:nvGrpSpPr>
        <p:cNvPr id="1070" name="Shape 1070"/>
        <p:cNvGrpSpPr/>
        <p:nvPr/>
      </p:nvGrpSpPr>
      <p:grpSpPr>
        <a:xfrm>
          <a:off x="0" y="0"/>
          <a:ext cx="0" cy="0"/>
          <a:chOff x="0" y="0"/>
          <a:chExt cx="0" cy="0"/>
        </a:xfrm>
      </p:grpSpPr>
      <p:sp>
        <p:nvSpPr>
          <p:cNvPr id="1071" name="Google Shape;1071;p128"/>
          <p:cNvSpPr/>
          <p:nvPr>
            <p:ph idx="2" type="pic"/>
          </p:nvPr>
        </p:nvSpPr>
        <p:spPr>
          <a:xfrm>
            <a:off x="2729789" y="3162300"/>
            <a:ext cx="7275205" cy="7277100"/>
          </a:xfrm>
          <a:prstGeom prst="ellipse">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9">
  <p:cSld name="Diapositiva 9">
    <p:spTree>
      <p:nvGrpSpPr>
        <p:cNvPr id="1072" name="Shape 107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47" name="Shape 47"/>
        <p:cNvGrpSpPr/>
        <p:nvPr/>
      </p:nvGrpSpPr>
      <p:grpSpPr>
        <a:xfrm>
          <a:off x="0" y="0"/>
          <a:ext cx="0" cy="0"/>
          <a:chOff x="0" y="0"/>
          <a:chExt cx="0" cy="0"/>
        </a:xfrm>
      </p:grpSpPr>
      <p:pic>
        <p:nvPicPr>
          <p:cNvPr id="48" name="Google Shape;48;p4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49" name="Google Shape;49;p48"/>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UX/UI Design</a:t>
            </a:r>
            <a:endParaRPr b="0" i="0" sz="4800" u="none" cap="none" strike="noStrike">
              <a:solidFill>
                <a:srgbClr val="FFFFFF"/>
              </a:solidFill>
              <a:latin typeface="Roboto Medium"/>
              <a:ea typeface="Roboto Medium"/>
              <a:cs typeface="Roboto Medium"/>
              <a:sym typeface="Roboto Medium"/>
            </a:endParaRPr>
          </a:p>
        </p:txBody>
      </p:sp>
      <p:pic>
        <p:nvPicPr>
          <p:cNvPr id="51" name="Google Shape;51;p48"/>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sp>
        <p:nvSpPr>
          <p:cNvPr id="52" name="Google Shape;52;p4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3" name="Google Shape;53;p4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54" name="Google Shape;54;p4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55" name="Google Shape;55;p48"/>
          <p:cNvPicPr preferRelativeResize="0"/>
          <p:nvPr/>
        </p:nvPicPr>
        <p:blipFill rotWithShape="1">
          <a:blip r:embed="rId4">
            <a:alphaModFix/>
          </a:blip>
          <a:srcRect b="0" l="0" r="0" t="0"/>
          <a:stretch/>
        </p:blipFill>
        <p:spPr>
          <a:xfrm>
            <a:off x="1558888" y="2822800"/>
            <a:ext cx="6825749" cy="5119304"/>
          </a:xfrm>
          <a:prstGeom prst="rect">
            <a:avLst/>
          </a:prstGeom>
          <a:noFill/>
          <a:ln>
            <a:noFill/>
          </a:ln>
        </p:spPr>
      </p:pic>
      <p:sp>
        <p:nvSpPr>
          <p:cNvPr id="56" name="Google Shape;56;p4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10">
  <p:cSld name="Diapositiva 10">
    <p:spTree>
      <p:nvGrpSpPr>
        <p:cNvPr id="1073" name="Shape 1073"/>
        <p:cNvGrpSpPr/>
        <p:nvPr/>
      </p:nvGrpSpPr>
      <p:grpSpPr>
        <a:xfrm>
          <a:off x="0" y="0"/>
          <a:ext cx="0" cy="0"/>
          <a:chOff x="0" y="0"/>
          <a:chExt cx="0" cy="0"/>
        </a:xfrm>
      </p:grpSpPr>
      <p:sp>
        <p:nvSpPr>
          <p:cNvPr id="1074" name="Google Shape;1074;p130"/>
          <p:cNvSpPr/>
          <p:nvPr>
            <p:ph idx="2" type="pic"/>
          </p:nvPr>
        </p:nvSpPr>
        <p:spPr>
          <a:xfrm>
            <a:off x="19159309" y="2743200"/>
            <a:ext cx="4608899" cy="8153400"/>
          </a:xfrm>
          <a:prstGeom prst="rect">
            <a:avLst/>
          </a:prstGeom>
          <a:noFill/>
          <a:ln>
            <a:noFill/>
          </a:ln>
        </p:spPr>
      </p:sp>
      <p:sp>
        <p:nvSpPr>
          <p:cNvPr id="1075" name="Google Shape;1075;p130"/>
          <p:cNvSpPr/>
          <p:nvPr>
            <p:ph idx="3" type="pic"/>
          </p:nvPr>
        </p:nvSpPr>
        <p:spPr>
          <a:xfrm>
            <a:off x="14550409" y="2095500"/>
            <a:ext cx="5218341" cy="9296400"/>
          </a:xfrm>
          <a:prstGeom prst="rect">
            <a:avLst/>
          </a:prstGeom>
          <a:no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Diseño personalizado">
  <p:cSld name="9_Diseño personalizado">
    <p:spTree>
      <p:nvGrpSpPr>
        <p:cNvPr id="1076" name="Shape 1076"/>
        <p:cNvGrpSpPr/>
        <p:nvPr/>
      </p:nvGrpSpPr>
      <p:grpSpPr>
        <a:xfrm>
          <a:off x="0" y="0"/>
          <a:ext cx="0" cy="0"/>
          <a:chOff x="0" y="0"/>
          <a:chExt cx="0" cy="0"/>
        </a:xfrm>
      </p:grpSpPr>
      <p:sp>
        <p:nvSpPr>
          <p:cNvPr id="1077" name="Google Shape;1077;p131"/>
          <p:cNvSpPr/>
          <p:nvPr>
            <p:ph idx="2" type="pic"/>
          </p:nvPr>
        </p:nvSpPr>
        <p:spPr>
          <a:xfrm>
            <a:off x="0" y="0"/>
            <a:ext cx="24377649" cy="137160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78" name="Shape 1078"/>
        <p:cNvGrpSpPr/>
        <p:nvPr/>
      </p:nvGrpSpPr>
      <p:grpSpPr>
        <a:xfrm>
          <a:off x="0" y="0"/>
          <a:ext cx="0" cy="0"/>
          <a:chOff x="0" y="0"/>
          <a:chExt cx="0" cy="0"/>
        </a:xfrm>
      </p:grpSpPr>
      <p:sp>
        <p:nvSpPr>
          <p:cNvPr id="1079" name="Google Shape;1079;p132"/>
          <p:cNvSpPr/>
          <p:nvPr/>
        </p:nvSpPr>
        <p:spPr>
          <a:xfrm>
            <a:off x="11884105" y="6553200"/>
            <a:ext cx="609441" cy="6096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sion 01">
  <p:cSld name="Mission 01">
    <p:spTree>
      <p:nvGrpSpPr>
        <p:cNvPr id="1080" name="Shape 1080"/>
        <p:cNvGrpSpPr/>
        <p:nvPr/>
      </p:nvGrpSpPr>
      <p:grpSpPr>
        <a:xfrm>
          <a:off x="0" y="0"/>
          <a:ext cx="0" cy="0"/>
          <a:chOff x="0" y="0"/>
          <a:chExt cx="0" cy="0"/>
        </a:xfrm>
      </p:grpSpPr>
      <p:sp>
        <p:nvSpPr>
          <p:cNvPr id="1081" name="Google Shape;1081;p133"/>
          <p:cNvSpPr/>
          <p:nvPr>
            <p:ph idx="2" type="pic"/>
          </p:nvPr>
        </p:nvSpPr>
        <p:spPr>
          <a:xfrm>
            <a:off x="14999377" y="1686646"/>
            <a:ext cx="7570580" cy="10342708"/>
          </a:xfrm>
          <a:prstGeom prst="rect">
            <a:avLst/>
          </a:prstGeom>
          <a:solidFill>
            <a:srgbClr val="F2F2F2"/>
          </a:solidFill>
          <a:ln>
            <a:noFill/>
          </a:ln>
        </p:spPr>
      </p:sp>
      <p:sp>
        <p:nvSpPr>
          <p:cNvPr id="1082" name="Google Shape;1082;p133"/>
          <p:cNvSpPr/>
          <p:nvPr>
            <p:ph idx="3" type="pic"/>
          </p:nvPr>
        </p:nvSpPr>
        <p:spPr>
          <a:xfrm>
            <a:off x="11580024" y="3497580"/>
            <a:ext cx="4919473" cy="6720840"/>
          </a:xfrm>
          <a:prstGeom prst="rect">
            <a:avLst/>
          </a:prstGeom>
          <a:solidFill>
            <a:srgbClr val="F2F2F2"/>
          </a:solidFill>
          <a:ln>
            <a:noFill/>
          </a:ln>
        </p:spPr>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083" name="Shape 1083"/>
        <p:cNvGrpSpPr/>
        <p:nvPr/>
      </p:nvGrpSpPr>
      <p:grpSpPr>
        <a:xfrm>
          <a:off x="0" y="0"/>
          <a:ext cx="0" cy="0"/>
          <a:chOff x="0" y="0"/>
          <a:chExt cx="0" cy="0"/>
        </a:xfrm>
      </p:grpSpPr>
      <p:sp>
        <p:nvSpPr>
          <p:cNvPr id="1084" name="Google Shape;1084;p134"/>
          <p:cNvSpPr/>
          <p:nvPr>
            <p:ph idx="2" type="pic"/>
          </p:nvPr>
        </p:nvSpPr>
        <p:spPr>
          <a:xfrm>
            <a:off x="1900878" y="3104699"/>
            <a:ext cx="8170778" cy="8172906"/>
          </a:xfrm>
          <a:prstGeom prst="rect">
            <a:avLst/>
          </a:prstGeom>
          <a:noFill/>
          <a:ln>
            <a:noFill/>
          </a:ln>
        </p:spPr>
      </p:sp>
      <p:sp>
        <p:nvSpPr>
          <p:cNvPr id="1085" name="Google Shape;1085;p134"/>
          <p:cNvSpPr/>
          <p:nvPr>
            <p:ph idx="3" type="pic"/>
          </p:nvPr>
        </p:nvSpPr>
        <p:spPr>
          <a:xfrm>
            <a:off x="10430337" y="3104698"/>
            <a:ext cx="3948220" cy="3949248"/>
          </a:xfrm>
          <a:prstGeom prst="rect">
            <a:avLst/>
          </a:prstGeom>
          <a:noFill/>
          <a:ln>
            <a:noFill/>
          </a:ln>
        </p:spPr>
      </p:sp>
      <p:sp>
        <p:nvSpPr>
          <p:cNvPr id="1086" name="Google Shape;1086;p134"/>
          <p:cNvSpPr/>
          <p:nvPr>
            <p:ph idx="4" type="pic"/>
          </p:nvPr>
        </p:nvSpPr>
        <p:spPr>
          <a:xfrm>
            <a:off x="10472512" y="7328356"/>
            <a:ext cx="3948220" cy="3949248"/>
          </a:xfrm>
          <a:prstGeom prst="rect">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seño personalizado">
  <p:cSld name="2_Diseño personalizado">
    <p:spTree>
      <p:nvGrpSpPr>
        <p:cNvPr id="1087" name="Shape 1087"/>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088" name="Shape 1088"/>
        <p:cNvGrpSpPr/>
        <p:nvPr/>
      </p:nvGrpSpPr>
      <p:grpSpPr>
        <a:xfrm>
          <a:off x="0" y="0"/>
          <a:ext cx="0" cy="0"/>
          <a:chOff x="0" y="0"/>
          <a:chExt cx="0" cy="0"/>
        </a:xfrm>
      </p:grpSpPr>
      <p:sp>
        <p:nvSpPr>
          <p:cNvPr id="1089" name="Google Shape;1089;p136"/>
          <p:cNvSpPr/>
          <p:nvPr>
            <p:ph idx="2" type="pic"/>
          </p:nvPr>
        </p:nvSpPr>
        <p:spPr>
          <a:xfrm>
            <a:off x="0" y="0"/>
            <a:ext cx="9934832" cy="13716000"/>
          </a:xfrm>
          <a:prstGeom prst="rect">
            <a:avLst/>
          </a:prstGeom>
          <a:solidFill>
            <a:srgbClr val="F2F2F2"/>
          </a:solid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ontents slide layout">
  <p:cSld name="18_Contents slide layout">
    <p:bg>
      <p:bgPr>
        <a:solidFill>
          <a:schemeClr val="lt1"/>
        </a:solidFill>
      </p:bgPr>
    </p:bg>
    <p:spTree>
      <p:nvGrpSpPr>
        <p:cNvPr id="1091" name="Shape 1091"/>
        <p:cNvGrpSpPr/>
        <p:nvPr/>
      </p:nvGrpSpPr>
      <p:grpSpPr>
        <a:xfrm>
          <a:off x="0" y="0"/>
          <a:ext cx="0" cy="0"/>
          <a:chOff x="0" y="0"/>
          <a:chExt cx="0" cy="0"/>
        </a:xfrm>
      </p:grpSpPr>
      <p:sp>
        <p:nvSpPr>
          <p:cNvPr id="1092" name="Google Shape;1092;p39"/>
          <p:cNvSpPr/>
          <p:nvPr>
            <p:ph idx="2" type="pic"/>
          </p:nvPr>
        </p:nvSpPr>
        <p:spPr>
          <a:xfrm>
            <a:off x="11242115" y="0"/>
            <a:ext cx="13135536" cy="13716000"/>
          </a:xfrm>
          <a:prstGeom prst="rect">
            <a:avLst/>
          </a:prstGeom>
          <a:solidFill>
            <a:srgbClr val="F2F2F2"/>
          </a:solidFill>
          <a:ln>
            <a:noFill/>
          </a:ln>
        </p:spPr>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bg>
      <p:bgPr>
        <a:blipFill>
          <a:blip r:embed="rId2">
            <a:alphaModFix/>
          </a:blip>
          <a:stretch>
            <a:fillRect/>
          </a:stretch>
        </a:blipFill>
      </p:bgPr>
    </p:bg>
    <p:spTree>
      <p:nvGrpSpPr>
        <p:cNvPr id="1093" name="Shape 1093"/>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1094" name="Shape 1094"/>
        <p:cNvGrpSpPr/>
        <p:nvPr/>
      </p:nvGrpSpPr>
      <p:grpSpPr>
        <a:xfrm>
          <a:off x="0" y="0"/>
          <a:ext cx="0" cy="0"/>
          <a:chOff x="0" y="0"/>
          <a:chExt cx="0" cy="0"/>
        </a:xfrm>
      </p:grpSpPr>
      <p:sp>
        <p:nvSpPr>
          <p:cNvPr id="1095" name="Google Shape;1095;p137"/>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57" name="Shape 57"/>
        <p:cNvGrpSpPr/>
        <p:nvPr/>
      </p:nvGrpSpPr>
      <p:grpSpPr>
        <a:xfrm>
          <a:off x="0" y="0"/>
          <a:ext cx="0" cy="0"/>
          <a:chOff x="0" y="0"/>
          <a:chExt cx="0" cy="0"/>
        </a:xfrm>
      </p:grpSpPr>
      <p:pic>
        <p:nvPicPr>
          <p:cNvPr id="58" name="Google Shape;58;p4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59" name="Google Shape;59;p49"/>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49411"/>
              </a:srgbClr>
            </a:outerShdw>
          </a:effectLst>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Cybersecurity</a:t>
            </a:r>
            <a:endParaRPr b="0" i="0" sz="4800" u="none" cap="none" strike="noStrike">
              <a:solidFill>
                <a:srgbClr val="FFFFFF"/>
              </a:solidFill>
              <a:latin typeface="Roboto Medium"/>
              <a:ea typeface="Roboto Medium"/>
              <a:cs typeface="Roboto Medium"/>
              <a:sym typeface="Roboto Medium"/>
            </a:endParaRPr>
          </a:p>
        </p:txBody>
      </p:sp>
      <p:pic>
        <p:nvPicPr>
          <p:cNvPr id="61" name="Google Shape;61;p49"/>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sp>
        <p:nvSpPr>
          <p:cNvPr id="62" name="Google Shape;62;p4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3" name="Google Shape;63;p4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64" name="Google Shape;64;p4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pic>
        <p:nvPicPr>
          <p:cNvPr id="65" name="Google Shape;65;p49"/>
          <p:cNvPicPr preferRelativeResize="0"/>
          <p:nvPr/>
        </p:nvPicPr>
        <p:blipFill rotWithShape="1">
          <a:blip r:embed="rId4">
            <a:alphaModFix/>
          </a:blip>
          <a:srcRect b="0" l="0" r="0" t="0"/>
          <a:stretch/>
        </p:blipFill>
        <p:spPr>
          <a:xfrm>
            <a:off x="1807557" y="3072384"/>
            <a:ext cx="6094420" cy="4509867"/>
          </a:xfrm>
          <a:prstGeom prst="rect">
            <a:avLst/>
          </a:prstGeom>
          <a:noFill/>
          <a:ln>
            <a:noFill/>
          </a:ln>
        </p:spPr>
      </p:pic>
      <p:sp>
        <p:nvSpPr>
          <p:cNvPr id="66" name="Google Shape;66;p4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1096" name="Shape 1096"/>
        <p:cNvGrpSpPr/>
        <p:nvPr/>
      </p:nvGrpSpPr>
      <p:grpSpPr>
        <a:xfrm>
          <a:off x="0" y="0"/>
          <a:ext cx="0" cy="0"/>
          <a:chOff x="0" y="0"/>
          <a:chExt cx="0" cy="0"/>
        </a:xfrm>
      </p:grpSpPr>
      <p:sp>
        <p:nvSpPr>
          <p:cNvPr id="1097" name="Google Shape;1097;p138"/>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098" name="Shape 1098"/>
        <p:cNvGrpSpPr/>
        <p:nvPr/>
      </p:nvGrpSpPr>
      <p:grpSpPr>
        <a:xfrm>
          <a:off x="0" y="0"/>
          <a:ext cx="0" cy="0"/>
          <a:chOff x="0" y="0"/>
          <a:chExt cx="0" cy="0"/>
        </a:xfrm>
      </p:grpSpPr>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Agenda slide layout">
  <p:cSld name="3_Agenda slide layout">
    <p:bg>
      <p:bgPr>
        <a:blipFill>
          <a:blip r:embed="rId2">
            <a:alphaModFix/>
          </a:blip>
          <a:stretch>
            <a:fillRect/>
          </a:stretch>
        </a:blipFill>
      </p:bgPr>
    </p:bg>
    <p:spTree>
      <p:nvGrpSpPr>
        <p:cNvPr id="1099" name="Shape 1099"/>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aam slide layout">
  <p:cSld name="4_Taam slide layout">
    <p:spTree>
      <p:nvGrpSpPr>
        <p:cNvPr id="1100" name="Shape 1100"/>
        <p:cNvGrpSpPr/>
        <p:nvPr/>
      </p:nvGrpSpPr>
      <p:grpSpPr>
        <a:xfrm>
          <a:off x="0" y="0"/>
          <a:ext cx="0" cy="0"/>
          <a:chOff x="0" y="0"/>
          <a:chExt cx="0" cy="0"/>
        </a:xfrm>
      </p:grpSpPr>
      <p:sp>
        <p:nvSpPr>
          <p:cNvPr id="1101" name="Google Shape;1101;p141"/>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
        <p:nvSpPr>
          <p:cNvPr id="1102" name="Google Shape;1102;p141"/>
          <p:cNvSpPr/>
          <p:nvPr>
            <p:ph idx="2" type="pic"/>
          </p:nvPr>
        </p:nvSpPr>
        <p:spPr>
          <a:xfrm>
            <a:off x="7298479" y="3538824"/>
            <a:ext cx="4246894" cy="4190056"/>
          </a:xfrm>
          <a:prstGeom prst="rect">
            <a:avLst/>
          </a:prstGeom>
          <a:solidFill>
            <a:srgbClr val="F2F2F2"/>
          </a:solidFill>
          <a:ln>
            <a:noFill/>
          </a:ln>
        </p:spPr>
      </p:sp>
      <p:sp>
        <p:nvSpPr>
          <p:cNvPr id="1103" name="Google Shape;1103;p141"/>
          <p:cNvSpPr/>
          <p:nvPr>
            <p:ph idx="3" type="pic"/>
          </p:nvPr>
        </p:nvSpPr>
        <p:spPr>
          <a:xfrm>
            <a:off x="12803459" y="3538824"/>
            <a:ext cx="4246894" cy="4190056"/>
          </a:xfrm>
          <a:prstGeom prst="rect">
            <a:avLst/>
          </a:prstGeom>
          <a:solidFill>
            <a:srgbClr val="F2F2F2"/>
          </a:solidFill>
          <a:ln>
            <a:noFill/>
          </a:ln>
        </p:spPr>
      </p:sp>
      <p:sp>
        <p:nvSpPr>
          <p:cNvPr id="1104" name="Google Shape;1104;p141"/>
          <p:cNvSpPr/>
          <p:nvPr>
            <p:ph idx="4" type="pic"/>
          </p:nvPr>
        </p:nvSpPr>
        <p:spPr>
          <a:xfrm>
            <a:off x="18308438" y="3538824"/>
            <a:ext cx="4246894" cy="4190056"/>
          </a:xfrm>
          <a:prstGeom prst="rect">
            <a:avLst/>
          </a:prstGeom>
          <a:solidFill>
            <a:srgbClr val="F2F2F2"/>
          </a:solidFill>
          <a:ln>
            <a:noFill/>
          </a:ln>
        </p:spPr>
      </p:sp>
      <p:sp>
        <p:nvSpPr>
          <p:cNvPr id="1105" name="Google Shape;1105;p141"/>
          <p:cNvSpPr/>
          <p:nvPr>
            <p:ph idx="5" type="pic"/>
          </p:nvPr>
        </p:nvSpPr>
        <p:spPr>
          <a:xfrm>
            <a:off x="1793499" y="3538824"/>
            <a:ext cx="4246894" cy="4190056"/>
          </a:xfrm>
          <a:prstGeom prst="rect">
            <a:avLst/>
          </a:prstGeom>
          <a:solidFill>
            <a:srgbClr val="F2F2F2"/>
          </a:solid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blipFill>
          <a:blip r:embed="rId2">
            <a:alphaModFix/>
          </a:blip>
          <a:stretch>
            <a:fillRect/>
          </a:stretch>
        </a:blipFill>
      </p:bgPr>
    </p:bg>
    <p:spTree>
      <p:nvGrpSpPr>
        <p:cNvPr id="1106" name="Shape 1106"/>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spTree>
      <p:nvGrpSpPr>
        <p:cNvPr id="1107" name="Shape 1107"/>
        <p:cNvGrpSpPr/>
        <p:nvPr/>
      </p:nvGrpSpPr>
      <p:grpSpPr>
        <a:xfrm>
          <a:off x="0" y="0"/>
          <a:ext cx="0" cy="0"/>
          <a:chOff x="0" y="0"/>
          <a:chExt cx="0" cy="0"/>
        </a:xfrm>
      </p:grpSpPr>
      <p:sp>
        <p:nvSpPr>
          <p:cNvPr id="1108" name="Google Shape;1108;p143"/>
          <p:cNvSpPr/>
          <p:nvPr/>
        </p:nvSpPr>
        <p:spPr>
          <a:xfrm>
            <a:off x="0" y="11448104"/>
            <a:ext cx="14452467" cy="1060104"/>
          </a:xfrm>
          <a:prstGeom prst="ellipse">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lt1"/>
              </a:solidFill>
              <a:latin typeface="Arial"/>
              <a:ea typeface="Arial"/>
              <a:cs typeface="Arial"/>
              <a:sym typeface="Arial"/>
            </a:endParaRPr>
          </a:p>
        </p:txBody>
      </p:sp>
      <p:grpSp>
        <p:nvGrpSpPr>
          <p:cNvPr id="1109" name="Google Shape;1109;p143"/>
          <p:cNvGrpSpPr/>
          <p:nvPr/>
        </p:nvGrpSpPr>
        <p:grpSpPr>
          <a:xfrm>
            <a:off x="1476051" y="5161227"/>
            <a:ext cx="12243632" cy="6728798"/>
            <a:chOff x="-548507" y="477868"/>
            <a:chExt cx="11570450" cy="6357177"/>
          </a:xfrm>
        </p:grpSpPr>
        <p:sp>
          <p:nvSpPr>
            <p:cNvPr id="1110" name="Google Shape;1110;p143"/>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111" name="Google Shape;1111;p143"/>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112" name="Google Shape;1112;p143"/>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113" name="Google Shape;1113;p143"/>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114" name="Google Shape;1114;p143"/>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grpSp>
          <p:nvGrpSpPr>
            <p:cNvPr id="1115" name="Google Shape;1115;p143"/>
            <p:cNvGrpSpPr/>
            <p:nvPr/>
          </p:nvGrpSpPr>
          <p:grpSpPr>
            <a:xfrm>
              <a:off x="1606" y="6382978"/>
              <a:ext cx="413937" cy="115242"/>
              <a:chOff x="5955" y="6353672"/>
              <a:chExt cx="413937" cy="115242"/>
            </a:xfrm>
          </p:grpSpPr>
          <p:sp>
            <p:nvSpPr>
              <p:cNvPr id="1116" name="Google Shape;1116;p143"/>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117" name="Google Shape;1117;p143"/>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grpSp>
        <p:grpSp>
          <p:nvGrpSpPr>
            <p:cNvPr id="1118" name="Google Shape;1118;p143"/>
            <p:cNvGrpSpPr/>
            <p:nvPr/>
          </p:nvGrpSpPr>
          <p:grpSpPr>
            <a:xfrm>
              <a:off x="9855291" y="6381600"/>
              <a:ext cx="885989" cy="115242"/>
              <a:chOff x="5955" y="6353672"/>
              <a:chExt cx="413937" cy="115242"/>
            </a:xfrm>
          </p:grpSpPr>
          <p:sp>
            <p:nvSpPr>
              <p:cNvPr id="1119" name="Google Shape;1119;p143"/>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120" name="Google Shape;1120;p143"/>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grpSp>
        <p:sp>
          <p:nvSpPr>
            <p:cNvPr id="1121" name="Google Shape;1121;p143"/>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grpSp>
      <p:sp>
        <p:nvSpPr>
          <p:cNvPr id="1122" name="Google Shape;1122;p143"/>
          <p:cNvSpPr/>
          <p:nvPr>
            <p:ph idx="2" type="pic"/>
          </p:nvPr>
        </p:nvSpPr>
        <p:spPr>
          <a:xfrm>
            <a:off x="3121026" y="5543943"/>
            <a:ext cx="9067800" cy="5447186"/>
          </a:xfrm>
          <a:prstGeom prst="rect">
            <a:avLst/>
          </a:prstGeom>
          <a:solidFill>
            <a:srgbClr val="F2F2F2"/>
          </a:solidFill>
          <a:ln>
            <a:noFill/>
          </a:ln>
        </p:spPr>
      </p:sp>
      <p:sp>
        <p:nvSpPr>
          <p:cNvPr id="1123" name="Google Shape;1123;p143"/>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bg>
      <p:bgPr>
        <a:blipFill>
          <a:blip r:embed="rId2">
            <a:alphaModFix/>
          </a:blip>
          <a:stretch>
            <a:fillRect/>
          </a:stretch>
        </a:blipFill>
      </p:bgPr>
    </p:bg>
    <p:spTree>
      <p:nvGrpSpPr>
        <p:cNvPr id="1124" name="Shape 1124"/>
        <p:cNvGrpSpPr/>
        <p:nvPr/>
      </p:nvGrpSpPr>
      <p:grpSpPr>
        <a:xfrm>
          <a:off x="0" y="0"/>
          <a:ext cx="0" cy="0"/>
          <a:chOff x="0" y="0"/>
          <a:chExt cx="0" cy="0"/>
        </a:xfrm>
      </p:grpSpPr>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layout">
  <p:cSld name="Image slide layout">
    <p:spTree>
      <p:nvGrpSpPr>
        <p:cNvPr id="1125" name="Shape 1125"/>
        <p:cNvGrpSpPr/>
        <p:nvPr/>
      </p:nvGrpSpPr>
      <p:grpSpPr>
        <a:xfrm>
          <a:off x="0" y="0"/>
          <a:ext cx="0" cy="0"/>
          <a:chOff x="0" y="0"/>
          <a:chExt cx="0" cy="0"/>
        </a:xfrm>
      </p:grpSpPr>
      <p:sp>
        <p:nvSpPr>
          <p:cNvPr id="1126" name="Google Shape;1126;p145"/>
          <p:cNvSpPr/>
          <p:nvPr>
            <p:ph idx="2" type="pic"/>
          </p:nvPr>
        </p:nvSpPr>
        <p:spPr>
          <a:xfrm>
            <a:off x="16263373" y="3975652"/>
            <a:ext cx="6622275" cy="9740348"/>
          </a:xfrm>
          <a:prstGeom prst="rect">
            <a:avLst/>
          </a:prstGeom>
          <a:solidFill>
            <a:srgbClr val="F2F2F2"/>
          </a:solidFill>
          <a:ln>
            <a:noFill/>
          </a:ln>
        </p:spPr>
      </p:sp>
      <p:sp>
        <p:nvSpPr>
          <p:cNvPr id="1127" name="Google Shape;1127;p145"/>
          <p:cNvSpPr/>
          <p:nvPr/>
        </p:nvSpPr>
        <p:spPr>
          <a:xfrm>
            <a:off x="16263373" y="1"/>
            <a:ext cx="6622275" cy="372038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99"/>
              <a:buFont typeface="Arial"/>
              <a:buNone/>
            </a:pPr>
            <a:r>
              <a:t/>
            </a:r>
            <a:endParaRPr b="0" i="0" sz="3599" u="none" cap="none" strike="noStrike">
              <a:solidFill>
                <a:schemeClr val="lt1"/>
              </a:solidFill>
              <a:latin typeface="Arial"/>
              <a:ea typeface="Arial"/>
              <a:cs typeface="Arial"/>
              <a:sym typeface="Arial"/>
            </a:endParaRPr>
          </a:p>
        </p:txBody>
      </p:sp>
      <p:sp>
        <p:nvSpPr>
          <p:cNvPr id="1128" name="Google Shape;1128;p145"/>
          <p:cNvSpPr/>
          <p:nvPr>
            <p:ph idx="3" type="pic"/>
          </p:nvPr>
        </p:nvSpPr>
        <p:spPr>
          <a:xfrm>
            <a:off x="9298880" y="0"/>
            <a:ext cx="6622275" cy="9740348"/>
          </a:xfrm>
          <a:prstGeom prst="rect">
            <a:avLst/>
          </a:prstGeom>
          <a:solidFill>
            <a:srgbClr val="F2F2F2"/>
          </a:solidFill>
          <a:ln>
            <a:noFill/>
          </a:ln>
        </p:spPr>
      </p:sp>
      <p:sp>
        <p:nvSpPr>
          <p:cNvPr id="1129" name="Google Shape;1129;p145"/>
          <p:cNvSpPr/>
          <p:nvPr/>
        </p:nvSpPr>
        <p:spPr>
          <a:xfrm>
            <a:off x="9298880" y="9995615"/>
            <a:ext cx="6622275" cy="37203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99"/>
              <a:buFont typeface="Arial"/>
              <a:buNone/>
            </a:pPr>
            <a:r>
              <a:t/>
            </a:r>
            <a:endParaRPr b="0" i="0" sz="3599" u="none" cap="none" strike="noStrike">
              <a:solidFill>
                <a:schemeClr val="lt1"/>
              </a:solidFill>
              <a:latin typeface="Arial"/>
              <a:ea typeface="Arial"/>
              <a:cs typeface="Arial"/>
              <a:sym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bg>
      <p:bgPr>
        <a:blipFill>
          <a:blip r:embed="rId2">
            <a:alphaModFix/>
          </a:blip>
          <a:stretch>
            <a:fillRect/>
          </a:stretch>
        </a:blipFill>
      </p:bgPr>
    </p:bg>
    <p:spTree>
      <p:nvGrpSpPr>
        <p:cNvPr id="1130" name="Shape 1130"/>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131" name="Shape 1131"/>
        <p:cNvGrpSpPr/>
        <p:nvPr/>
      </p:nvGrpSpPr>
      <p:grpSpPr>
        <a:xfrm>
          <a:off x="0" y="0"/>
          <a:ext cx="0" cy="0"/>
          <a:chOff x="0" y="0"/>
          <a:chExt cx="0" cy="0"/>
        </a:xfrm>
      </p:grpSpPr>
      <p:sp>
        <p:nvSpPr>
          <p:cNvPr id="1132" name="Google Shape;1132;p147"/>
          <p:cNvSpPr/>
          <p:nvPr/>
        </p:nvSpPr>
        <p:spPr>
          <a:xfrm>
            <a:off x="0" y="6508370"/>
            <a:ext cx="24377649" cy="2592288"/>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599"/>
              <a:buFont typeface="Arial"/>
              <a:buNone/>
            </a:pPr>
            <a:r>
              <a:t/>
            </a:r>
            <a:endParaRPr b="0" i="0" sz="3599" u="none" cap="none" strike="noStrike">
              <a:solidFill>
                <a:schemeClr val="lt1"/>
              </a:solidFill>
              <a:latin typeface="Arial"/>
              <a:ea typeface="Arial"/>
              <a:cs typeface="Arial"/>
              <a:sym typeface="Arial"/>
            </a:endParaRPr>
          </a:p>
        </p:txBody>
      </p:sp>
      <p:grpSp>
        <p:nvGrpSpPr>
          <p:cNvPr id="1133" name="Google Shape;1133;p147"/>
          <p:cNvGrpSpPr/>
          <p:nvPr/>
        </p:nvGrpSpPr>
        <p:grpSpPr>
          <a:xfrm>
            <a:off x="1483213" y="3141932"/>
            <a:ext cx="5038688" cy="9360000"/>
            <a:chOff x="445712" y="1449040"/>
            <a:chExt cx="2520000" cy="4680000"/>
          </a:xfrm>
        </p:grpSpPr>
        <p:sp>
          <p:nvSpPr>
            <p:cNvPr id="1134" name="Google Shape;1134;p147"/>
            <p:cNvSpPr/>
            <p:nvPr/>
          </p:nvSpPr>
          <p:spPr>
            <a:xfrm>
              <a:off x="445712" y="1449040"/>
              <a:ext cx="2520000" cy="4680000"/>
            </a:xfrm>
            <a:prstGeom prst="roundRect">
              <a:avLst>
                <a:gd fmla="val 13580" name="adj"/>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lt1"/>
                </a:solidFill>
                <a:latin typeface="Arial"/>
                <a:ea typeface="Arial"/>
                <a:cs typeface="Arial"/>
                <a:sym typeface="Arial"/>
              </a:endParaRPr>
            </a:p>
          </p:txBody>
        </p:sp>
        <p:sp>
          <p:nvSpPr>
            <p:cNvPr id="1135" name="Google Shape;1135;p147"/>
            <p:cNvSpPr/>
            <p:nvPr/>
          </p:nvSpPr>
          <p:spPr>
            <a:xfrm>
              <a:off x="1597700" y="1680321"/>
              <a:ext cx="216024" cy="34350"/>
            </a:xfrm>
            <a:prstGeom prst="rect">
              <a:avLst/>
            </a:prstGeom>
            <a:solidFill>
              <a:srgbClr val="B0B0B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lt1"/>
                </a:solidFill>
                <a:latin typeface="Arial"/>
                <a:ea typeface="Arial"/>
                <a:cs typeface="Arial"/>
                <a:sym typeface="Arial"/>
              </a:endParaRPr>
            </a:p>
          </p:txBody>
        </p:sp>
        <p:grpSp>
          <p:nvGrpSpPr>
            <p:cNvPr id="1136" name="Google Shape;1136;p147"/>
            <p:cNvGrpSpPr/>
            <p:nvPr/>
          </p:nvGrpSpPr>
          <p:grpSpPr>
            <a:xfrm>
              <a:off x="1549420" y="5712364"/>
              <a:ext cx="312583" cy="312583"/>
              <a:chOff x="1570727" y="5532687"/>
              <a:chExt cx="312583" cy="312583"/>
            </a:xfrm>
          </p:grpSpPr>
          <p:sp>
            <p:nvSpPr>
              <p:cNvPr id="1137" name="Google Shape;1137;p147"/>
              <p:cNvSpPr/>
              <p:nvPr/>
            </p:nvSpPr>
            <p:spPr>
              <a:xfrm>
                <a:off x="1570727" y="5532687"/>
                <a:ext cx="312583" cy="312583"/>
              </a:xfrm>
              <a:prstGeom prst="ellipse">
                <a:avLst/>
              </a:prstGeom>
              <a:gradFill>
                <a:gsLst>
                  <a:gs pos="0">
                    <a:srgbClr val="0F0F0F"/>
                  </a:gs>
                  <a:gs pos="56000">
                    <a:srgbClr val="595959"/>
                  </a:gs>
                  <a:gs pos="91000">
                    <a:srgbClr val="7F7F7F"/>
                  </a:gs>
                  <a:gs pos="100000">
                    <a:srgbClr val="BFBFBF"/>
                  </a:gs>
                </a:gsLst>
                <a:lin ang="10800000" scaled="0"/>
              </a:gradFill>
              <a:ln cap="flat" cmpd="sng" w="12700">
                <a:solidFill>
                  <a:srgbClr val="26262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lt1"/>
                  </a:solidFill>
                  <a:latin typeface="Arial"/>
                  <a:ea typeface="Arial"/>
                  <a:cs typeface="Arial"/>
                  <a:sym typeface="Arial"/>
                </a:endParaRPr>
              </a:p>
            </p:txBody>
          </p:sp>
          <p:sp>
            <p:nvSpPr>
              <p:cNvPr id="1138" name="Google Shape;1138;p147"/>
              <p:cNvSpPr/>
              <p:nvPr/>
            </p:nvSpPr>
            <p:spPr>
              <a:xfrm>
                <a:off x="1655532" y="5616970"/>
                <a:ext cx="142969" cy="144016"/>
              </a:xfrm>
              <a:prstGeom prst="roundRect">
                <a:avLst>
                  <a:gd fmla="val 16667" name="adj"/>
                </a:avLst>
              </a:prstGeom>
              <a:solidFill>
                <a:srgbClr val="737373"/>
              </a:solidFill>
              <a:ln cap="flat" cmpd="sng" w="9525">
                <a:solidFill>
                  <a:srgbClr val="B0B0B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lt1"/>
                  </a:solidFill>
                  <a:latin typeface="Arial"/>
                  <a:ea typeface="Arial"/>
                  <a:cs typeface="Arial"/>
                  <a:sym typeface="Arial"/>
                </a:endParaRPr>
              </a:p>
            </p:txBody>
          </p:sp>
        </p:grpSp>
      </p:grpSp>
      <p:sp>
        <p:nvSpPr>
          <p:cNvPr id="1139" name="Google Shape;1139;p147"/>
          <p:cNvSpPr/>
          <p:nvPr>
            <p:ph idx="2" type="pic"/>
          </p:nvPr>
        </p:nvSpPr>
        <p:spPr>
          <a:xfrm>
            <a:off x="1842880" y="3860806"/>
            <a:ext cx="4319355" cy="7488832"/>
          </a:xfrm>
          <a:prstGeom prst="rect">
            <a:avLst/>
          </a:prstGeom>
          <a:solidFill>
            <a:srgbClr val="F2F2F2"/>
          </a:solidFill>
          <a:ln>
            <a:noFill/>
          </a:ln>
        </p:spPr>
      </p:sp>
      <p:sp>
        <p:nvSpPr>
          <p:cNvPr id="1140" name="Google Shape;1140;p147"/>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67" name="Shape 67"/>
        <p:cNvGrpSpPr/>
        <p:nvPr/>
      </p:nvGrpSpPr>
      <p:grpSpPr>
        <a:xfrm>
          <a:off x="0" y="0"/>
          <a:ext cx="0" cy="0"/>
          <a:chOff x="0" y="0"/>
          <a:chExt cx="0" cy="0"/>
        </a:xfrm>
      </p:grpSpPr>
      <p:pic>
        <p:nvPicPr>
          <p:cNvPr id="68" name="Google Shape;68;p5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49411"/>
              </a:srgbClr>
            </a:outerShdw>
          </a:effectLst>
        </p:spPr>
      </p:pic>
      <p:sp>
        <p:nvSpPr>
          <p:cNvPr id="69" name="Google Shape;69;p5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 name="Google Shape;70;p50"/>
          <p:cNvPicPr preferRelativeResize="0"/>
          <p:nvPr/>
        </p:nvPicPr>
        <p:blipFill rotWithShape="1">
          <a:blip r:embed="rId3">
            <a:alphaModFix/>
          </a:blip>
          <a:srcRect b="0" l="0" r="0" t="0"/>
          <a:stretch/>
        </p:blipFill>
        <p:spPr>
          <a:xfrm>
            <a:off x="21060506" y="10620000"/>
            <a:ext cx="2193986" cy="1896040"/>
          </a:xfrm>
          <a:prstGeom prst="rect">
            <a:avLst/>
          </a:prstGeom>
          <a:noFill/>
          <a:ln>
            <a:noFill/>
          </a:ln>
          <a:effectLst>
            <a:outerShdw blurRad="57150" rotWithShape="0" algn="bl" dir="5400000" dist="19050">
              <a:srgbClr val="000000">
                <a:alpha val="49411"/>
              </a:srgbClr>
            </a:outerShdw>
          </a:effectLst>
        </p:spPr>
      </p:pic>
      <p:pic>
        <p:nvPicPr>
          <p:cNvPr id="71" name="Google Shape;71;p50"/>
          <p:cNvPicPr preferRelativeResize="0"/>
          <p:nvPr/>
        </p:nvPicPr>
        <p:blipFill rotWithShape="1">
          <a:blip r:embed="rId4">
            <a:alphaModFix/>
          </a:blip>
          <a:srcRect b="0" l="0" r="0" t="0"/>
          <a:stretch/>
        </p:blipFill>
        <p:spPr>
          <a:xfrm>
            <a:off x="1807557" y="3181867"/>
            <a:ext cx="6094420" cy="4509867"/>
          </a:xfrm>
          <a:prstGeom prst="rect">
            <a:avLst/>
          </a:prstGeom>
          <a:noFill/>
          <a:ln>
            <a:noFill/>
          </a:ln>
        </p:spPr>
      </p:pic>
      <p:sp>
        <p:nvSpPr>
          <p:cNvPr id="72" name="Google Shape;72;p5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marR="0" rtl="0" algn="r">
              <a:lnSpc>
                <a:spcPct val="110000"/>
              </a:lnSpc>
              <a:spcBef>
                <a:spcPts val="0"/>
              </a:spcBef>
              <a:spcAft>
                <a:spcPts val="0"/>
              </a:spcAft>
              <a:buClr>
                <a:srgbClr val="000000"/>
              </a:buClr>
              <a:buSzPts val="4800"/>
              <a:buFont typeface="Arial"/>
              <a:buNone/>
            </a:pPr>
            <a:r>
              <a:rPr b="0" i="0" lang="en-US" sz="4800" u="none" cap="none" strike="noStrike">
                <a:solidFill>
                  <a:srgbClr val="FFFFFF"/>
                </a:solidFill>
                <a:latin typeface="Roboto Medium"/>
                <a:ea typeface="Roboto Medium"/>
                <a:cs typeface="Roboto Medium"/>
                <a:sym typeface="Roboto Medium"/>
              </a:rPr>
              <a:t>Data Boot Camp</a:t>
            </a:r>
            <a:endParaRPr b="0" i="0" sz="4800" u="none" cap="none" strike="noStrike">
              <a:solidFill>
                <a:srgbClr val="FFFFFF"/>
              </a:solidFill>
              <a:latin typeface="Roboto Medium"/>
              <a:ea typeface="Roboto Medium"/>
              <a:cs typeface="Roboto Medium"/>
              <a:sym typeface="Roboto Medium"/>
            </a:endParaRPr>
          </a:p>
        </p:txBody>
      </p:sp>
      <p:sp>
        <p:nvSpPr>
          <p:cNvPr id="73" name="Google Shape;73;p5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4" name="Google Shape;74;p5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marR="0" rtl="0" algn="l">
              <a:lnSpc>
                <a:spcPct val="100000"/>
              </a:lnSpc>
              <a:spcBef>
                <a:spcPts val="0"/>
              </a:spcBef>
              <a:spcAft>
                <a:spcPts val="0"/>
              </a:spcAft>
              <a:buClr>
                <a:srgbClr val="000000"/>
              </a:buClr>
              <a:buSzPts val="7500"/>
              <a:buFont typeface="Arial"/>
              <a:buNone/>
              <a:defRPr b="0" i="0" sz="75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75" name="Google Shape;75;p5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marR="0" rtl="0" algn="r">
              <a:lnSpc>
                <a:spcPct val="100000"/>
              </a:lnSpc>
              <a:spcBef>
                <a:spcPts val="0"/>
              </a:spcBef>
              <a:spcAft>
                <a:spcPts val="0"/>
              </a:spcAft>
              <a:buClr>
                <a:srgbClr val="000000"/>
              </a:buClr>
              <a:buSzPts val="3700"/>
              <a:buFont typeface="Arial"/>
              <a:buNone/>
              <a:defRPr b="0" i="0" sz="37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1" i="0" sz="3700" u="none" cap="none" strike="noStrike">
                <a:solidFill>
                  <a:srgbClr val="000000"/>
                </a:solidFill>
                <a:latin typeface="Arial"/>
                <a:ea typeface="Arial"/>
                <a:cs typeface="Arial"/>
                <a:sym typeface="Arial"/>
              </a:defRPr>
            </a:lvl9pPr>
          </a:lstStyle>
          <a:p/>
        </p:txBody>
      </p:sp>
      <p:sp>
        <p:nvSpPr>
          <p:cNvPr id="76" name="Google Shape;76;p5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marR="0" rtl="0" algn="l">
              <a:lnSpc>
                <a:spcPct val="100000"/>
              </a:lnSpc>
              <a:spcBef>
                <a:spcPts val="0"/>
              </a:spcBef>
              <a:spcAft>
                <a:spcPts val="0"/>
              </a:spcAft>
              <a:buClr>
                <a:schemeClr val="dk1"/>
              </a:buClr>
              <a:buSzPts val="29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 2019 Trilogy Education Services, Inc. </a:t>
            </a:r>
            <a:endParaRPr b="0" i="0" sz="1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1141" name="Shape 1141"/>
        <p:cNvGrpSpPr/>
        <p:nvPr/>
      </p:nvGrpSpPr>
      <p:grpSpPr>
        <a:xfrm>
          <a:off x="0" y="0"/>
          <a:ext cx="0" cy="0"/>
          <a:chOff x="0" y="0"/>
          <a:chExt cx="0" cy="0"/>
        </a:xfrm>
      </p:grpSpPr>
      <p:sp>
        <p:nvSpPr>
          <p:cNvPr id="1142" name="Google Shape;1142;p148"/>
          <p:cNvSpPr/>
          <p:nvPr>
            <p:ph idx="2" type="pic"/>
          </p:nvPr>
        </p:nvSpPr>
        <p:spPr>
          <a:xfrm>
            <a:off x="7557344" y="3676649"/>
            <a:ext cx="16820309" cy="8134354"/>
          </a:xfrm>
          <a:prstGeom prst="rect">
            <a:avLst/>
          </a:prstGeom>
          <a:solidFill>
            <a:srgbClr val="F2F2F2"/>
          </a:solidFill>
          <a:ln>
            <a:noFill/>
          </a:ln>
        </p:spPr>
      </p:sp>
      <p:sp>
        <p:nvSpPr>
          <p:cNvPr id="1143" name="Google Shape;1143;p148"/>
          <p:cNvSpPr/>
          <p:nvPr>
            <p:ph idx="3" type="pic"/>
          </p:nvPr>
        </p:nvSpPr>
        <p:spPr>
          <a:xfrm>
            <a:off x="0" y="2571751"/>
            <a:ext cx="8862188" cy="8134354"/>
          </a:xfrm>
          <a:prstGeom prst="rect">
            <a:avLst/>
          </a:prstGeom>
          <a:solidFill>
            <a:srgbClr val="F2F2F2"/>
          </a:solid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bg>
      <p:bgPr>
        <a:blipFill>
          <a:blip r:embed="rId2">
            <a:alphaModFix/>
          </a:blip>
          <a:stretch>
            <a:fillRect/>
          </a:stretch>
        </a:blipFill>
      </p:bgPr>
    </p:bg>
    <p:spTree>
      <p:nvGrpSpPr>
        <p:cNvPr id="1144" name="Shape 1144"/>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1145" name="Shape 1145"/>
        <p:cNvGrpSpPr/>
        <p:nvPr/>
      </p:nvGrpSpPr>
      <p:grpSpPr>
        <a:xfrm>
          <a:off x="0" y="0"/>
          <a:ext cx="0" cy="0"/>
          <a:chOff x="0" y="0"/>
          <a:chExt cx="0" cy="0"/>
        </a:xfrm>
      </p:grpSpPr>
      <p:sp>
        <p:nvSpPr>
          <p:cNvPr id="1146" name="Google Shape;1146;p150"/>
          <p:cNvSpPr/>
          <p:nvPr>
            <p:ph idx="2" type="pic"/>
          </p:nvPr>
        </p:nvSpPr>
        <p:spPr>
          <a:xfrm>
            <a:off x="0" y="-1"/>
            <a:ext cx="24377649" cy="9161094"/>
          </a:xfrm>
          <a:prstGeom prst="rect">
            <a:avLst/>
          </a:prstGeom>
          <a:solidFill>
            <a:srgbClr val="F2F2F2"/>
          </a:solid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ontents slide layout">
  <p:cSld name="16_Contents slide layout">
    <p:bg>
      <p:bgPr>
        <a:blipFill>
          <a:blip r:embed="rId2">
            <a:alphaModFix/>
          </a:blip>
          <a:stretch>
            <a:fillRect/>
          </a:stretch>
        </a:blipFill>
      </p:bgPr>
    </p:bg>
    <p:spTree>
      <p:nvGrpSpPr>
        <p:cNvPr id="1147" name="Shape 1147"/>
        <p:cNvGrpSpPr/>
        <p:nvPr/>
      </p:nvGrpSpPr>
      <p:grpSpPr>
        <a:xfrm>
          <a:off x="0" y="0"/>
          <a:ext cx="0" cy="0"/>
          <a:chOff x="0" y="0"/>
          <a:chExt cx="0" cy="0"/>
        </a:xfrm>
      </p:grpSpPr>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ontents slide layout">
  <p:cSld name="17_Contents slide layout">
    <p:bg>
      <p:bgPr>
        <a:blipFill>
          <a:blip r:embed="rId2">
            <a:alphaModFix/>
          </a:blip>
          <a:stretch>
            <a:fillRect/>
          </a:stretch>
        </a:blipFill>
      </p:bgPr>
    </p:bg>
    <p:spTree>
      <p:nvGrpSpPr>
        <p:cNvPr id="1148" name="Shape 1148"/>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149" name="Shape 1149"/>
        <p:cNvGrpSpPr/>
        <p:nvPr/>
      </p:nvGrpSpPr>
      <p:grpSpPr>
        <a:xfrm>
          <a:off x="0" y="0"/>
          <a:ext cx="0" cy="0"/>
          <a:chOff x="0" y="0"/>
          <a:chExt cx="0" cy="0"/>
        </a:xfrm>
      </p:grpSpPr>
      <p:sp>
        <p:nvSpPr>
          <p:cNvPr id="1150" name="Google Shape;1150;p153"/>
          <p:cNvSpPr txBox="1"/>
          <p:nvPr>
            <p:ph idx="1" type="body"/>
          </p:nvPr>
        </p:nvSpPr>
        <p:spPr>
          <a:xfrm>
            <a:off x="646891" y="664965"/>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151" name="Shape 1151"/>
        <p:cNvGrpSpPr/>
        <p:nvPr/>
      </p:nvGrpSpPr>
      <p:grpSpPr>
        <a:xfrm>
          <a:off x="0" y="0"/>
          <a:ext cx="0" cy="0"/>
          <a:chOff x="0" y="0"/>
          <a:chExt cx="0" cy="0"/>
        </a:xfrm>
      </p:grpSpPr>
      <p:sp>
        <p:nvSpPr>
          <p:cNvPr id="1152" name="Google Shape;1152;p154"/>
          <p:cNvSpPr txBox="1"/>
          <p:nvPr>
            <p:ph idx="1" type="body"/>
          </p:nvPr>
        </p:nvSpPr>
        <p:spPr>
          <a:xfrm>
            <a:off x="646891" y="246957"/>
            <a:ext cx="23140366" cy="144849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2000"/>
              </a:spcBef>
              <a:spcAft>
                <a:spcPts val="0"/>
              </a:spcAft>
              <a:buClr>
                <a:srgbClr val="262626"/>
              </a:buClr>
              <a:buSzPts val="10797"/>
              <a:buFont typeface="Arial"/>
              <a:buNone/>
              <a:defRPr b="0" i="0" sz="10797" u="none" cap="none" strike="noStrike">
                <a:solidFill>
                  <a:srgbClr val="262626"/>
                </a:solidFill>
                <a:latin typeface="Arial"/>
                <a:ea typeface="Arial"/>
                <a:cs typeface="Arial"/>
                <a:sym typeface="Arial"/>
              </a:defRPr>
            </a:lvl1pPr>
            <a:lvl2pPr indent="-533336" lvl="1" marL="914400" marR="0" rtl="0" algn="l">
              <a:lnSpc>
                <a:spcPct val="90000"/>
              </a:lnSpc>
              <a:spcBef>
                <a:spcPts val="1000"/>
              </a:spcBef>
              <a:spcAft>
                <a:spcPts val="0"/>
              </a:spcAft>
              <a:buClr>
                <a:schemeClr val="dk1"/>
              </a:buClr>
              <a:buSzPts val="4799"/>
              <a:buFont typeface="Arial"/>
              <a:buChar char="•"/>
              <a:defRPr b="0" i="0" sz="4799" u="none" cap="none" strike="noStrike">
                <a:solidFill>
                  <a:schemeClr val="dk1"/>
                </a:solidFill>
                <a:latin typeface="Arial"/>
                <a:ea typeface="Arial"/>
                <a:cs typeface="Arial"/>
                <a:sym typeface="Arial"/>
              </a:defRPr>
            </a:lvl2pPr>
            <a:lvl3pPr indent="-482536" lvl="2" marL="1371600" marR="0" rtl="0" algn="l">
              <a:lnSpc>
                <a:spcPct val="90000"/>
              </a:lnSpc>
              <a:spcBef>
                <a:spcPts val="1000"/>
              </a:spcBef>
              <a:spcAft>
                <a:spcPts val="0"/>
              </a:spcAft>
              <a:buClr>
                <a:schemeClr val="dk1"/>
              </a:buClr>
              <a:buSzPts val="3999"/>
              <a:buFont typeface="Arial"/>
              <a:buChar char="•"/>
              <a:defRPr b="0" i="0" sz="3999" u="none" cap="none" strike="noStrike">
                <a:solidFill>
                  <a:schemeClr val="dk1"/>
                </a:solidFill>
                <a:latin typeface="Arial"/>
                <a:ea typeface="Arial"/>
                <a:cs typeface="Arial"/>
                <a:sym typeface="Arial"/>
              </a:defRPr>
            </a:lvl3pPr>
            <a:lvl4pPr indent="-457136" lvl="3" marL="1828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4pPr>
            <a:lvl5pPr indent="-457136" lvl="4" marL="22860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Arial"/>
                <a:ea typeface="Arial"/>
                <a:cs typeface="Arial"/>
                <a:sym typeface="Arial"/>
              </a:defRPr>
            </a:lvl9pPr>
          </a:lstStyle>
          <a:p/>
        </p:txBody>
      </p:sp>
      <p:sp>
        <p:nvSpPr>
          <p:cNvPr id="1153" name="Google Shape;1153;p154"/>
          <p:cNvSpPr/>
          <p:nvPr/>
        </p:nvSpPr>
        <p:spPr>
          <a:xfrm>
            <a:off x="707837" y="2263183"/>
            <a:ext cx="7119679" cy="10805122"/>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1154" name="Google Shape;1154;p154"/>
          <p:cNvSpPr/>
          <p:nvPr/>
        </p:nvSpPr>
        <p:spPr>
          <a:xfrm>
            <a:off x="1063589" y="2695000"/>
            <a:ext cx="307656" cy="10030400"/>
          </a:xfrm>
          <a:prstGeom prst="roundRect">
            <a:avLst>
              <a:gd fmla="val 50000" name="adj"/>
            </a:avLst>
          </a:prstGeom>
          <a:solidFill>
            <a:schemeClr val="lt1">
              <a:alpha val="4039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chemeClr val="lt1"/>
              </a:solidFill>
              <a:latin typeface="Arial"/>
              <a:ea typeface="Arial"/>
              <a:cs typeface="Arial"/>
              <a:sym typeface="Arial"/>
            </a:endParaRPr>
          </a:p>
        </p:txBody>
      </p:sp>
      <p:sp>
        <p:nvSpPr>
          <p:cNvPr id="1155" name="Google Shape;1155;p154"/>
          <p:cNvSpPr/>
          <p:nvPr/>
        </p:nvSpPr>
        <p:spPr>
          <a:xfrm rot="5400000">
            <a:off x="6112584" y="2553485"/>
            <a:ext cx="1371698" cy="1369939"/>
          </a:xfrm>
          <a:prstGeom prst="halfFrame">
            <a:avLst>
              <a:gd fmla="val 23728" name="adj1"/>
              <a:gd fmla="val 24642" name="adj2"/>
            </a:avLst>
          </a:prstGeom>
          <a:solidFill>
            <a:schemeClr val="lt1">
              <a:alpha val="22352"/>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01"/>
              <a:buFont typeface="Arial"/>
              <a:buNone/>
            </a:pPr>
            <a:r>
              <a:t/>
            </a:r>
            <a:endParaRPr b="0" i="0" sz="2701" u="none" cap="none" strike="noStrike">
              <a:solidFill>
                <a:srgbClr val="262626"/>
              </a:solidFill>
              <a:latin typeface="Arial"/>
              <a:ea typeface="Arial"/>
              <a:cs typeface="Arial"/>
              <a:sym typeface="Arial"/>
            </a:endParaRPr>
          </a:p>
        </p:txBody>
      </p:sp>
      <p:sp>
        <p:nvSpPr>
          <p:cNvPr id="1156" name="Google Shape;1156;p154"/>
          <p:cNvSpPr txBox="1"/>
          <p:nvPr/>
        </p:nvSpPr>
        <p:spPr>
          <a:xfrm>
            <a:off x="1423038" y="3320722"/>
            <a:ext cx="4463333" cy="95385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99"/>
              <a:buFont typeface="Arial"/>
              <a:buNone/>
            </a:pPr>
            <a:r>
              <a:rPr b="1" i="0" lang="en-US" sz="2799" u="none" cap="none" strike="noStrike">
                <a:solidFill>
                  <a:schemeClr val="lt1"/>
                </a:solidFill>
                <a:latin typeface="Arial"/>
                <a:ea typeface="Arial"/>
                <a:cs typeface="Arial"/>
                <a:sym typeface="Arial"/>
              </a:rPr>
              <a:t>You can Resize without losing quality</a:t>
            </a:r>
            <a:endParaRPr b="1" i="0" sz="2799" u="none" cap="none" strike="noStrike">
              <a:solidFill>
                <a:schemeClr val="lt1"/>
              </a:solidFill>
              <a:latin typeface="Arial"/>
              <a:ea typeface="Arial"/>
              <a:cs typeface="Arial"/>
              <a:sym typeface="Arial"/>
            </a:endParaRPr>
          </a:p>
        </p:txBody>
      </p:sp>
      <p:sp>
        <p:nvSpPr>
          <p:cNvPr id="1157" name="Google Shape;1157;p154"/>
          <p:cNvSpPr txBox="1"/>
          <p:nvPr/>
        </p:nvSpPr>
        <p:spPr>
          <a:xfrm>
            <a:off x="1423038" y="4301287"/>
            <a:ext cx="4463333" cy="13846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99"/>
              <a:buFont typeface="Arial"/>
              <a:buNone/>
            </a:pPr>
            <a:r>
              <a:rPr b="1" i="0" lang="en-US" sz="2799" u="none" cap="none" strike="noStrike">
                <a:solidFill>
                  <a:schemeClr val="lt1"/>
                </a:solidFill>
                <a:latin typeface="Arial"/>
                <a:ea typeface="Arial"/>
                <a:cs typeface="Arial"/>
                <a:sym typeface="Arial"/>
              </a:rPr>
              <a:t>You can Change Fill Color &amp;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799"/>
              <a:buFont typeface="Arial"/>
              <a:buNone/>
            </a:pPr>
            <a:r>
              <a:rPr b="1" i="0" lang="en-US" sz="2799" u="none" cap="none" strike="noStrike">
                <a:solidFill>
                  <a:schemeClr val="lt1"/>
                </a:solidFill>
                <a:latin typeface="Arial"/>
                <a:ea typeface="Arial"/>
                <a:cs typeface="Arial"/>
                <a:sym typeface="Arial"/>
              </a:rPr>
              <a:t>Line Color</a:t>
            </a:r>
            <a:endParaRPr b="1" i="0" sz="2799" u="none" cap="none" strike="noStrike">
              <a:solidFill>
                <a:schemeClr val="lt1"/>
              </a:solidFill>
              <a:latin typeface="Arial"/>
              <a:ea typeface="Arial"/>
              <a:cs typeface="Arial"/>
              <a:sym typeface="Arial"/>
            </a:endParaRPr>
          </a:p>
        </p:txBody>
      </p:sp>
      <p:sp>
        <p:nvSpPr>
          <p:cNvPr id="1158" name="Google Shape;1158;p154"/>
          <p:cNvSpPr txBox="1"/>
          <p:nvPr/>
        </p:nvSpPr>
        <p:spPr>
          <a:xfrm>
            <a:off x="1442082" y="11663108"/>
            <a:ext cx="4462838" cy="52309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99"/>
              <a:buFont typeface="Arial"/>
              <a:buNone/>
            </a:pPr>
            <a:r>
              <a:rPr b="0" i="0" lang="en-US" sz="2799" u="none" cap="none" strike="noStrike">
                <a:solidFill>
                  <a:schemeClr val="lt1"/>
                </a:solidFill>
                <a:latin typeface="Arial"/>
                <a:ea typeface="Arial"/>
                <a:cs typeface="Arial"/>
                <a:sym typeface="Arial"/>
              </a:rPr>
              <a:t>www.allppt.com</a:t>
            </a:r>
            <a:endParaRPr b="0" i="0" sz="2799" u="none" cap="none" strike="noStrike">
              <a:solidFill>
                <a:schemeClr val="lt1"/>
              </a:solidFill>
              <a:latin typeface="Arial"/>
              <a:ea typeface="Arial"/>
              <a:cs typeface="Arial"/>
              <a:sym typeface="Arial"/>
            </a:endParaRPr>
          </a:p>
        </p:txBody>
      </p:sp>
      <p:sp>
        <p:nvSpPr>
          <p:cNvPr id="1159" name="Google Shape;1159;p154"/>
          <p:cNvSpPr txBox="1"/>
          <p:nvPr/>
        </p:nvSpPr>
        <p:spPr>
          <a:xfrm>
            <a:off x="1442082" y="8947008"/>
            <a:ext cx="5433177" cy="2677271"/>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5599"/>
              <a:buFont typeface="Arial"/>
              <a:buNone/>
            </a:pPr>
            <a:r>
              <a:rPr b="1" i="0" lang="en-US" sz="5599" u="none" cap="none" strike="noStrike">
                <a:solidFill>
                  <a:schemeClr val="lt1"/>
                </a:solidFill>
                <a:latin typeface="Arial"/>
                <a:ea typeface="Arial"/>
                <a:cs typeface="Arial"/>
                <a:sym typeface="Arial"/>
              </a:rPr>
              <a:t>FREE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5599"/>
              <a:buFont typeface="Arial"/>
              <a:buNone/>
            </a:pPr>
            <a:r>
              <a:rPr b="1" i="0" lang="en-US" sz="5599" u="none" cap="none" strike="noStrike">
                <a:solidFill>
                  <a:schemeClr val="lt1"/>
                </a:solidFill>
                <a:latin typeface="Arial"/>
                <a:ea typeface="Arial"/>
                <a:cs typeface="Arial"/>
                <a:sym typeface="Arial"/>
              </a:rPr>
              <a:t>PPT TEMPLATES</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161" name="Shape 1161"/>
        <p:cNvGrpSpPr/>
        <p:nvPr/>
      </p:nvGrpSpPr>
      <p:grpSpPr>
        <a:xfrm>
          <a:off x="0" y="0"/>
          <a:ext cx="0" cy="0"/>
          <a:chOff x="0" y="0"/>
          <a:chExt cx="0" cy="0"/>
        </a:xfrm>
      </p:grpSpPr>
      <p:pic>
        <p:nvPicPr>
          <p:cNvPr id="1162" name="Google Shape;1162;p4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163" name="Google Shape;1163;p44"/>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marR="0" rtl="0" algn="ctr">
              <a:lnSpc>
                <a:spcPct val="100000"/>
              </a:lnSpc>
              <a:spcBef>
                <a:spcPts val="0"/>
              </a:spcBef>
              <a:spcAft>
                <a:spcPts val="0"/>
              </a:spcAft>
              <a:buClr>
                <a:srgbClr val="000000"/>
              </a:buClr>
              <a:buSzPts val="9600"/>
              <a:buFont typeface="Arial"/>
              <a:buNone/>
              <a:defRPr b="0" i="0" sz="9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1164" name="Google Shape;1164;p4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3700"/>
              <a:buFont typeface="Arial"/>
              <a:buNone/>
              <a:defRPr b="0" i="0" sz="37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165" name="Google Shape;1165;p44"/>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indent="0" lvl="0"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600"/>
              <a:buFont typeface="Arial"/>
              <a:buNone/>
              <a:defRPr b="0" i="0" sz="16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166" name="Google Shape;1166;p4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67" name="Shape 1167"/>
        <p:cNvGrpSpPr/>
        <p:nvPr/>
      </p:nvGrpSpPr>
      <p:grpSpPr>
        <a:xfrm>
          <a:off x="0" y="0"/>
          <a:ext cx="0" cy="0"/>
          <a:chOff x="0" y="0"/>
          <a:chExt cx="0" cy="0"/>
        </a:xfrm>
      </p:grpSpPr>
      <p:sp>
        <p:nvSpPr>
          <p:cNvPr id="1168" name="Google Shape;1168;p99"/>
          <p:cNvSpPr txBox="1"/>
          <p:nvPr>
            <p:ph type="title"/>
          </p:nvPr>
        </p:nvSpPr>
        <p:spPr>
          <a:xfrm>
            <a:off x="1675963" y="9592914"/>
            <a:ext cx="21025801"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169" name="Shape 1169"/>
        <p:cNvGrpSpPr/>
        <p:nvPr/>
      </p:nvGrpSpPr>
      <p:grpSpPr>
        <a:xfrm>
          <a:off x="0" y="0"/>
          <a:ext cx="0" cy="0"/>
          <a:chOff x="0" y="0"/>
          <a:chExt cx="0" cy="0"/>
        </a:xfrm>
      </p:grpSpPr>
      <p:sp>
        <p:nvSpPr>
          <p:cNvPr id="1170" name="Google Shape;1170;p100"/>
          <p:cNvSpPr txBox="1"/>
          <p:nvPr>
            <p:ph type="title"/>
          </p:nvPr>
        </p:nvSpPr>
        <p:spPr>
          <a:xfrm>
            <a:off x="1675963" y="5292616"/>
            <a:ext cx="21025801"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3600" u="none" cap="none" strike="noStrike">
                <a:solidFill>
                  <a:srgbClr val="000000"/>
                </a:solidFill>
                <a:latin typeface="Arial"/>
                <a:ea typeface="Arial"/>
                <a:cs typeface="Arial"/>
                <a:sym typeface="Arial"/>
              </a:defRPr>
            </a:lvl9pPr>
          </a:lstStyle>
          <a:p/>
        </p:txBody>
      </p:sp>
      <p:grpSp>
        <p:nvGrpSpPr>
          <p:cNvPr id="1171" name="Google Shape;1171;p100"/>
          <p:cNvGrpSpPr/>
          <p:nvPr/>
        </p:nvGrpSpPr>
        <p:grpSpPr>
          <a:xfrm>
            <a:off x="437040" y="5814"/>
            <a:ext cx="23513872" cy="13485748"/>
            <a:chOff x="0" y="-1"/>
            <a:chExt cx="23520930" cy="13485748"/>
          </a:xfrm>
        </p:grpSpPr>
        <p:grpSp>
          <p:nvGrpSpPr>
            <p:cNvPr id="1172" name="Google Shape;1172;p100"/>
            <p:cNvGrpSpPr/>
            <p:nvPr/>
          </p:nvGrpSpPr>
          <p:grpSpPr>
            <a:xfrm>
              <a:off x="0" y="228870"/>
              <a:ext cx="23520930" cy="13256877"/>
              <a:chOff x="0" y="-1"/>
              <a:chExt cx="23520930" cy="13256877"/>
            </a:xfrm>
          </p:grpSpPr>
          <p:sp>
            <p:nvSpPr>
              <p:cNvPr id="1173" name="Google Shape;1173;p10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Confidential &amp; Proprietary Information of Trilogy Education Services, Inc.</a:t>
                </a:r>
                <a:endParaRPr b="0" i="0" sz="1800" u="none" cap="none" strike="noStrike">
                  <a:solidFill>
                    <a:srgbClr val="FFFFFF"/>
                  </a:solidFill>
                  <a:latin typeface="Helvetica Neue"/>
                  <a:ea typeface="Helvetica Neue"/>
                  <a:cs typeface="Helvetica Neue"/>
                  <a:sym typeface="Helvetica Neue"/>
                </a:endParaRPr>
              </a:p>
            </p:txBody>
          </p:sp>
          <p:sp>
            <p:nvSpPr>
              <p:cNvPr id="1174" name="Google Shape;1174;p10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lnSpc>
                    <a:spcPct val="100000"/>
                  </a:lnSpc>
                  <a:spcBef>
                    <a:spcPts val="0"/>
                  </a:spcBef>
                  <a:spcAft>
                    <a:spcPts val="0"/>
                  </a:spcAft>
                  <a:buClr>
                    <a:srgbClr val="2E91A3"/>
                  </a:buClr>
                  <a:buSzPts val="4400"/>
                  <a:buFont typeface="Arial"/>
                  <a:buNone/>
                </a:pPr>
                <a:r>
                  <a:rPr b="0" i="1" lang="en-US" sz="2200" u="none" cap="none" strike="noStrike">
                    <a:solidFill>
                      <a:srgbClr val="2E91A3"/>
                    </a:solidFill>
                    <a:latin typeface="Helvetica Neue"/>
                    <a:ea typeface="Helvetica Neue"/>
                    <a:cs typeface="Helvetica Neue"/>
                    <a:sym typeface="Helvetica Neue"/>
                  </a:rPr>
                  <a:t>© Trilogy Education Services, Inc.</a:t>
                </a:r>
                <a:endParaRPr b="0" i="0" sz="1800" u="none" cap="none" strike="noStrike">
                  <a:solidFill>
                    <a:srgbClr val="FFFFFF"/>
                  </a:solidFill>
                  <a:latin typeface="Helvetica Neue"/>
                  <a:ea typeface="Helvetica Neue"/>
                  <a:cs typeface="Helvetica Neue"/>
                  <a:sym typeface="Helvetica Neue"/>
                </a:endParaRPr>
              </a:p>
            </p:txBody>
          </p:sp>
          <p:cxnSp>
            <p:nvCxnSpPr>
              <p:cNvPr id="1175" name="Google Shape;1175;p10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6" name="Google Shape;1176;p10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10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10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10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10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81" name="Google Shape;1181;p100"/>
            <p:cNvGrpSpPr/>
            <p:nvPr/>
          </p:nvGrpSpPr>
          <p:grpSpPr>
            <a:xfrm>
              <a:off x="20968243" y="-1"/>
              <a:ext cx="1898100" cy="1898100"/>
              <a:chOff x="-1" y="-1"/>
              <a:chExt cx="1898100" cy="1898100"/>
            </a:xfrm>
          </p:grpSpPr>
          <p:sp>
            <p:nvSpPr>
              <p:cNvPr id="1182" name="Google Shape;1182;p100"/>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Google Shape;410;p58" id="1183" name="Google Shape;1183;p100"/>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58"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hyperlink" Target="http://free-powerpoint-templates-download.com/" TargetMode="External"/><Relationship Id="rId2" Type="http://schemas.openxmlformats.org/officeDocument/2006/relationships/image" Target="../media/image35.png"/><Relationship Id="rId3" Type="http://schemas.openxmlformats.org/officeDocument/2006/relationships/hyperlink" Target="https://slidesgratis.com/" TargetMode="External"/><Relationship Id="rId4" Type="http://schemas.openxmlformats.org/officeDocument/2006/relationships/image" Target="../media/image29.png"/><Relationship Id="rId9" Type="http://schemas.openxmlformats.org/officeDocument/2006/relationships/slideLayout" Target="../slideLayouts/slideLayout62.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theme" Target="../theme/theme6.xml"/><Relationship Id="rId23" Type="http://schemas.openxmlformats.org/officeDocument/2006/relationships/slideLayout" Target="../slideLayouts/slideLayout76.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20" Type="http://schemas.openxmlformats.org/officeDocument/2006/relationships/slideLayout" Target="../slideLayouts/slideLayout96.xml"/><Relationship Id="rId21" Type="http://schemas.openxmlformats.org/officeDocument/2006/relationships/theme" Target="../theme/theme3.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20" Type="http://schemas.openxmlformats.org/officeDocument/2006/relationships/slideLayout" Target="../slideLayouts/slideLayout116.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3" Type="http://schemas.openxmlformats.org/officeDocument/2006/relationships/theme" Target="../theme/theme1.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indent="0" lvl="0"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3500"/>
              <a:buFont typeface="Arial"/>
              <a:buNone/>
              <a:defRPr b="0" i="0" sz="35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2" name="Shape 1042"/>
        <p:cNvGrpSpPr/>
        <p:nvPr/>
      </p:nvGrpSpPr>
      <p:grpSpPr>
        <a:xfrm>
          <a:off x="0" y="0"/>
          <a:ext cx="0" cy="0"/>
          <a:chOff x="0" y="0"/>
          <a:chExt cx="0" cy="0"/>
        </a:xfrm>
      </p:grpSpPr>
      <p:sp>
        <p:nvSpPr>
          <p:cNvPr id="1043" name="Google Shape;1043;p36"/>
          <p:cNvSpPr/>
          <p:nvPr/>
        </p:nvSpPr>
        <p:spPr>
          <a:xfrm>
            <a:off x="0" y="-2356289"/>
            <a:ext cx="24377649" cy="2321422"/>
          </a:xfrm>
          <a:prstGeom prst="rect">
            <a:avLst/>
          </a:prstGeom>
          <a:solidFill>
            <a:srgbClr val="4C033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044" name="Google Shape;1044;p36"/>
          <p:cNvSpPr txBox="1"/>
          <p:nvPr/>
        </p:nvSpPr>
        <p:spPr>
          <a:xfrm>
            <a:off x="3317756" y="-1377798"/>
            <a:ext cx="3640740" cy="523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99"/>
              <a:buFont typeface="Arial"/>
              <a:buNone/>
            </a:pPr>
            <a:r>
              <a:rPr b="0" i="0" lang="en-US" sz="2799" u="sng" cap="none" strike="noStrike">
                <a:solidFill>
                  <a:schemeClr val="lt1"/>
                </a:solidFill>
                <a:latin typeface="Arial"/>
                <a:ea typeface="Arial"/>
                <a:cs typeface="Arial"/>
                <a:sym typeface="Arial"/>
                <a:hlinkClick r:id="rId1">
                  <a:extLst>
                    <a:ext uri="{A12FA001-AC4F-418D-AE19-62706E023703}">
                      <ahyp:hlinkClr val="tx"/>
                    </a:ext>
                  </a:extLst>
                </a:hlinkClick>
              </a:rPr>
              <a:t>http://ppthemes.com/</a:t>
            </a:r>
            <a:r>
              <a:rPr b="0" i="0" lang="en-US" sz="2799"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45" name="Google Shape;1045;p36"/>
          <p:cNvPicPr preferRelativeResize="0"/>
          <p:nvPr/>
        </p:nvPicPr>
        <p:blipFill rotWithShape="1">
          <a:blip r:embed="rId2">
            <a:alphaModFix/>
          </a:blip>
          <a:srcRect b="0" l="0" r="0" t="0"/>
          <a:stretch/>
        </p:blipFill>
        <p:spPr>
          <a:xfrm>
            <a:off x="14015256" y="-2166311"/>
            <a:ext cx="3110744" cy="1941470"/>
          </a:xfrm>
          <a:prstGeom prst="rect">
            <a:avLst/>
          </a:prstGeom>
          <a:noFill/>
          <a:ln>
            <a:noFill/>
          </a:ln>
        </p:spPr>
      </p:pic>
      <p:sp>
        <p:nvSpPr>
          <p:cNvPr id="1046" name="Google Shape;1046;p36"/>
          <p:cNvSpPr txBox="1"/>
          <p:nvPr/>
        </p:nvSpPr>
        <p:spPr>
          <a:xfrm>
            <a:off x="17315130" y="-1290212"/>
            <a:ext cx="4039888" cy="5230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799"/>
              <a:buFont typeface="Arial"/>
              <a:buNone/>
            </a:pPr>
            <a:r>
              <a:rPr b="0" i="0" lang="en-US" sz="2799" u="sng" cap="none" strike="noStrike">
                <a:solidFill>
                  <a:schemeClr val="lt1"/>
                </a:solidFill>
                <a:latin typeface="Arial"/>
                <a:ea typeface="Arial"/>
                <a:cs typeface="Arial"/>
                <a:sym typeface="Arial"/>
                <a:hlinkClick r:id="rId3">
                  <a:extLst>
                    <a:ext uri="{A12FA001-AC4F-418D-AE19-62706E023703}">
                      <ahyp:hlinkClr val="tx"/>
                    </a:ext>
                  </a:extLst>
                </a:hlinkClick>
              </a:rPr>
              <a:t>https://slidesgratis.com/</a:t>
            </a:r>
            <a:r>
              <a:rPr b="0" i="0" lang="en-US" sz="2799" u="none" cap="none" strike="noStrike">
                <a:solidFill>
                  <a:schemeClr val="lt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047" name="Google Shape;1047;p36"/>
          <p:cNvPicPr preferRelativeResize="0"/>
          <p:nvPr/>
        </p:nvPicPr>
        <p:blipFill rotWithShape="1">
          <a:blip r:embed="rId4">
            <a:alphaModFix/>
          </a:blip>
          <a:srcRect b="30833" l="0" r="12613" t="26389"/>
          <a:stretch/>
        </p:blipFill>
        <p:spPr>
          <a:xfrm>
            <a:off x="642561" y="-1949078"/>
            <a:ext cx="2675195" cy="13099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0" name="Shape 109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0" name="Shape 11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71" r:id="rId1"/>
    <p:sldLayoutId id="214748377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1.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6.jpg"/><Relationship Id="rId4" Type="http://schemas.openxmlformats.org/officeDocument/2006/relationships/image" Target="../media/image61.jpg"/><Relationship Id="rId5" Type="http://schemas.openxmlformats.org/officeDocument/2006/relationships/image" Target="../media/image62.jpg"/><Relationship Id="rId6" Type="http://schemas.openxmlformats.org/officeDocument/2006/relationships/image" Target="../media/image57.jpg"/><Relationship Id="rId7" Type="http://schemas.openxmlformats.org/officeDocument/2006/relationships/image" Target="../media/image66.jpg"/><Relationship Id="rId8" Type="http://schemas.openxmlformats.org/officeDocument/2006/relationships/image" Target="../media/image6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xml"/><Relationship Id="rId3"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1.jpg"/><Relationship Id="rId4" Type="http://schemas.openxmlformats.org/officeDocument/2006/relationships/image" Target="../media/image52.jpg"/><Relationship Id="rId5" Type="http://schemas.openxmlformats.org/officeDocument/2006/relationships/image" Target="../media/image5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7.jpg"/><Relationship Id="rId4" Type="http://schemas.openxmlformats.org/officeDocument/2006/relationships/image" Target="../media/image58.jpg"/><Relationship Id="rId5" Type="http://schemas.openxmlformats.org/officeDocument/2006/relationships/image" Target="../media/image67.png"/><Relationship Id="rId6"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3.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4.png"/><Relationship Id="rId4" Type="http://schemas.openxmlformats.org/officeDocument/2006/relationships/image" Target="../media/image8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geekflare.com/nikto-webserver-scanner/" TargetMode="External"/><Relationship Id="rId4" Type="http://schemas.openxmlformats.org/officeDocument/2006/relationships/hyperlink" Target="https://www.rapid7.com/fundamentals/network-traffic-analysis/" TargetMode="External"/><Relationship Id="rId5" Type="http://schemas.openxmlformats.org/officeDocument/2006/relationships/hyperlink" Target="https://www.wireshark.org/" TargetMode="External"/><Relationship Id="rId6" Type="http://schemas.openxmlformats.org/officeDocument/2006/relationships/hyperlink" Target="https://www.comptia.org/content/articles/what-is-wireshark-and-how-to-use-i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7.xml"/><Relationship Id="rId3" Type="http://schemas.openxmlformats.org/officeDocument/2006/relationships/image" Target="../media/image77.jpg"/><Relationship Id="rId4" Type="http://schemas.openxmlformats.org/officeDocument/2006/relationships/image" Target="../media/image78.png"/><Relationship Id="rId5" Type="http://schemas.openxmlformats.org/officeDocument/2006/relationships/image" Target="../media/image80.jpg"/><Relationship Id="rId6" Type="http://schemas.openxmlformats.org/officeDocument/2006/relationships/image" Target="../media/image7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5.xml"/><Relationship Id="rId3" Type="http://schemas.openxmlformats.org/officeDocument/2006/relationships/image" Target="../media/image49.jpg"/><Relationship Id="rId4" Type="http://schemas.openxmlformats.org/officeDocument/2006/relationships/image" Target="../media/image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
          <p:cNvSpPr txBox="1"/>
          <p:nvPr/>
        </p:nvSpPr>
        <p:spPr>
          <a:xfrm>
            <a:off x="14998213" y="3451108"/>
            <a:ext cx="9379438" cy="5016758"/>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8000"/>
              <a:buFont typeface="Arial"/>
              <a:buNone/>
            </a:pPr>
            <a:r>
              <a:rPr b="1" i="0" lang="en-US" sz="8000" u="none" cap="none" strike="noStrike">
                <a:solidFill>
                  <a:schemeClr val="lt1"/>
                </a:solidFill>
                <a:latin typeface="Roboto"/>
                <a:ea typeface="Roboto"/>
                <a:cs typeface="Roboto"/>
                <a:sym typeface="Roboto"/>
              </a:rPr>
              <a:t>Final Engagement</a:t>
            </a:r>
            <a:endParaRPr b="0" i="0" sz="8000" u="none" cap="none" strike="noStrike">
              <a:solidFill>
                <a:schemeClr val="lt1"/>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8000"/>
              <a:buFont typeface="Arial"/>
              <a:buNone/>
            </a:pPr>
            <a:r>
              <a:rPr b="0" i="0" lang="en-US" sz="8000" u="none" cap="none" strike="noStrike">
                <a:solidFill>
                  <a:schemeClr val="lt1"/>
                </a:solidFill>
                <a:latin typeface="Roboto"/>
                <a:ea typeface="Roboto"/>
                <a:cs typeface="Roboto"/>
                <a:sym typeface="Roboto"/>
              </a:rPr>
              <a:t>Attack, Defense &amp; Analysis of a Vulnerable Network</a:t>
            </a:r>
            <a:endParaRPr b="0" i="0" sz="80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9" name="Shape 1609"/>
        <p:cNvGrpSpPr/>
        <p:nvPr/>
      </p:nvGrpSpPr>
      <p:grpSpPr>
        <a:xfrm>
          <a:off x="0" y="0"/>
          <a:ext cx="0" cy="0"/>
          <a:chOff x="0" y="0"/>
          <a:chExt cx="0" cy="0"/>
        </a:xfrm>
      </p:grpSpPr>
      <p:sp>
        <p:nvSpPr>
          <p:cNvPr id="1610" name="Google Shape;1610;p11"/>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Critical Vulnerabilities</a:t>
            </a:r>
            <a:r>
              <a:rPr lang="en-US"/>
              <a:t>: Target 2</a:t>
            </a:r>
            <a:endParaRPr/>
          </a:p>
        </p:txBody>
      </p:sp>
      <p:sp>
        <p:nvSpPr>
          <p:cNvPr id="1611" name="Google Shape;1611;p11"/>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12" name="Google Shape;1612;p11"/>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2</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613" name="Google Shape;1613;p11"/>
          <p:cNvGraphicFramePr/>
          <p:nvPr/>
        </p:nvGraphicFramePr>
        <p:xfrm>
          <a:off x="952475" y="4073200"/>
          <a:ext cx="3000000" cy="3000000"/>
        </p:xfrm>
        <a:graphic>
          <a:graphicData uri="http://schemas.openxmlformats.org/drawingml/2006/table">
            <a:tbl>
              <a:tblPr>
                <a:noFill/>
                <a:tableStyleId>{9CF54713-7C30-4C6E-A4A3-A47E898EEF72}</a:tableStyleId>
              </a:tblPr>
              <a:tblGrid>
                <a:gridCol w="7331875"/>
                <a:gridCol w="7331875"/>
                <a:gridCol w="7331875"/>
              </a:tblGrid>
              <a:tr h="381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Vulnerability</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Description</a:t>
                      </a:r>
                      <a:endParaRPr b="1" sz="44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latin typeface="Roboto"/>
                          <a:ea typeface="Roboto"/>
                          <a:cs typeface="Roboto"/>
                          <a:sym typeface="Roboto"/>
                        </a:rPr>
                        <a:t>Impact</a:t>
                      </a:r>
                      <a:endParaRPr b="1" sz="4400" u="none" cap="none" strike="noStrike">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Vulnerability to URL Brute Force</a:t>
                      </a:r>
                      <a:endParaRPr b="0" i="0" sz="2800" u="none" cap="none" strike="noStrike">
                        <a:solidFill>
                          <a:srgbClr val="000000"/>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This vulnerability allows an attacker to brute force and discover directories on a server</a:t>
                      </a:r>
                      <a:endParaRPr b="0" i="0" sz="2800" u="none" cap="none" strike="noStrike">
                        <a:solidFill>
                          <a:srgbClr val="000000"/>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The attacker can gain access to hidden directories within the server.</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Exploring the Directories in Webpage</a:t>
                      </a:r>
                      <a:endParaRPr b="0" i="0" sz="2800" u="none" cap="none" strike="noStrike">
                        <a:solidFill>
                          <a:srgbClr val="000000"/>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This tool is used to brute-force directories and files and DNS sub-domains. It also can search virtual host names on target web servers.</a:t>
                      </a:r>
                      <a:endParaRPr b="0" i="0" sz="2800" u="none" cap="none" strike="noStrike">
                        <a:solidFill>
                          <a:srgbClr val="000000"/>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Can find out the directories in a webpage where the users have access and can see/steal valuable information</a:t>
                      </a:r>
                      <a:endParaRPr b="0" i="0" sz="2800" u="none" cap="none" strike="noStrike">
                        <a:solidFill>
                          <a:srgbClr val="000000"/>
                        </a:solidFill>
                        <a:latin typeface="Roboto"/>
                        <a:ea typeface="Roboto"/>
                        <a:cs typeface="Roboto"/>
                        <a:sym typeface="Roboto"/>
                      </a:endParaRPr>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Netcat Reverse Shell and Remote Code Execution</a:t>
                      </a:r>
                      <a:endParaRPr b="0" i="0" sz="2800" u="none" cap="none" strike="noStrike">
                        <a:solidFill>
                          <a:srgbClr val="000000"/>
                        </a:solidFill>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A bash script was uploaded to the server, using a netcat listener and the browser, a reverse shell was achieved.</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rgbClr val="000000"/>
                          </a:solidFill>
                          <a:latin typeface="Roboto"/>
                          <a:ea typeface="Roboto"/>
                          <a:cs typeface="Roboto"/>
                          <a:sym typeface="Roboto"/>
                        </a:rPr>
                        <a:t>A reverse shell will grant an attacker unauthorized access to the server and to sensitive data</a:t>
                      </a:r>
                      <a:endParaRPr sz="1400" u="none" cap="none" strike="noStrike"/>
                    </a:p>
                  </a:txBody>
                  <a:tcPr marT="91425" marB="91425" marR="91425" marL="91425"/>
                </a:tc>
              </a:tr>
              <a:tr h="3810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Ports are Open</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Nmap scan revealed that port 22, 80, 111, 139 and 445 are open on the server.</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attacker could utilize readily available exploits to access the services running on those ports and gain access to the server</a:t>
                      </a:r>
                      <a:endParaRPr sz="1400" u="none" cap="none" strike="noStrike"/>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7" name="Shape 1617"/>
        <p:cNvGrpSpPr/>
        <p:nvPr/>
      </p:nvGrpSpPr>
      <p:grpSpPr>
        <a:xfrm>
          <a:off x="0" y="0"/>
          <a:ext cx="0" cy="0"/>
          <a:chOff x="0" y="0"/>
          <a:chExt cx="0" cy="0"/>
        </a:xfrm>
      </p:grpSpPr>
      <p:sp>
        <p:nvSpPr>
          <p:cNvPr id="1618" name="Google Shape;1618;p1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pic>
        <p:nvPicPr>
          <p:cNvPr id="1619" name="Google Shape;1619;p12"/>
          <p:cNvPicPr preferRelativeResize="0"/>
          <p:nvPr/>
        </p:nvPicPr>
        <p:blipFill rotWithShape="1">
          <a:blip r:embed="rId3">
            <a:alphaModFix/>
          </a:blip>
          <a:srcRect b="0" l="0" r="0" t="0"/>
          <a:stretch/>
        </p:blipFill>
        <p:spPr>
          <a:xfrm>
            <a:off x="3086101" y="845190"/>
            <a:ext cx="17640298" cy="9455199"/>
          </a:xfrm>
          <a:prstGeom prst="rect">
            <a:avLst/>
          </a:prstGeom>
          <a:noFill/>
          <a:ln>
            <a:noFill/>
          </a:ln>
        </p:spPr>
      </p:pic>
      <p:sp>
        <p:nvSpPr>
          <p:cNvPr id="1620" name="Google Shape;1620;p12"/>
          <p:cNvSpPr txBox="1"/>
          <p:nvPr>
            <p:ph type="title"/>
          </p:nvPr>
        </p:nvSpPr>
        <p:spPr>
          <a:xfrm>
            <a:off x="731289" y="10787286"/>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solidFill>
                  <a:schemeClr val="lt1"/>
                </a:solidFill>
              </a:rPr>
              <a:t>Traffic Profile</a:t>
            </a:r>
            <a:endParaRPr>
              <a:solidFill>
                <a:schemeClr val="lt1"/>
              </a:solidFill>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4" name="Shape 1624"/>
        <p:cNvGrpSpPr/>
        <p:nvPr/>
      </p:nvGrpSpPr>
      <p:grpSpPr>
        <a:xfrm>
          <a:off x="0" y="0"/>
          <a:ext cx="0" cy="0"/>
          <a:chOff x="0" y="0"/>
          <a:chExt cx="0" cy="0"/>
        </a:xfrm>
      </p:grpSpPr>
      <p:sp>
        <p:nvSpPr>
          <p:cNvPr id="1625" name="Google Shape;1625;p1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solidFill>
                  <a:schemeClr val="dk1"/>
                </a:solidFill>
              </a:rPr>
              <a:t>Traffic Profile</a:t>
            </a:r>
            <a:endParaRPr/>
          </a:p>
        </p:txBody>
      </p:sp>
      <p:sp>
        <p:nvSpPr>
          <p:cNvPr id="1626" name="Google Shape;1626;p1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27" name="Google Shape;1627;p13"/>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1200"/>
              </a:spcAft>
              <a:buSzPts val="3700"/>
              <a:buNone/>
            </a:pPr>
            <a:r>
              <a:rPr lang="en-US" sz="4400"/>
              <a:t>Our analysis identified the following characteristics of the traffic on the network: </a:t>
            </a:r>
            <a:endParaRPr sz="4400">
              <a:solidFill>
                <a:schemeClr val="dk1"/>
              </a:solidFill>
            </a:endParaRPr>
          </a:p>
        </p:txBody>
      </p:sp>
      <p:graphicFrame>
        <p:nvGraphicFramePr>
          <p:cNvPr id="1628" name="Google Shape;1628;p13"/>
          <p:cNvGraphicFramePr/>
          <p:nvPr/>
        </p:nvGraphicFramePr>
        <p:xfrm>
          <a:off x="1176963" y="3562475"/>
          <a:ext cx="3000000" cy="3000000"/>
        </p:xfrm>
        <a:graphic>
          <a:graphicData uri="http://schemas.openxmlformats.org/drawingml/2006/table">
            <a:tbl>
              <a:tblPr>
                <a:noFill/>
                <a:tableStyleId>{9CF54713-7C30-4C6E-A4A3-A47E898EEF72}</a:tableStyleId>
              </a:tblPr>
              <a:tblGrid>
                <a:gridCol w="7331875"/>
                <a:gridCol w="7331875"/>
                <a:gridCol w="7331875"/>
              </a:tblGrid>
              <a:tr h="1170000">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Feature</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Value</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US" sz="4400" u="none" cap="none" strike="noStrike">
                          <a:solidFill>
                            <a:srgbClr val="FFFFFF"/>
                          </a:solidFill>
                          <a:latin typeface="Roboto"/>
                          <a:ea typeface="Roboto"/>
                          <a:cs typeface="Roboto"/>
                          <a:sym typeface="Roboto"/>
                        </a:rPr>
                        <a:t>Description</a:t>
                      </a:r>
                      <a:endParaRPr b="1" sz="4400" u="none" cap="none" strike="noStrike">
                        <a:solidFill>
                          <a:srgbClr val="FFFFFF"/>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99999"/>
                    </a:solidFill>
                  </a:tcPr>
                </a:tc>
              </a:tr>
              <a:tr h="12749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Top Talkers (IP Addresses)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Roboto"/>
                          <a:ea typeface="Roboto"/>
                          <a:cs typeface="Roboto"/>
                          <a:sym typeface="Roboto"/>
                        </a:rPr>
                        <a:t>172.164.205, 185.243.115.84</a:t>
                      </a:r>
                      <a:endParaRPr b="1" i="0" sz="3500" u="none" cap="none" strike="noStrike">
                        <a:solidFill>
                          <a:srgbClr val="000000"/>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Machines that sent the most traffic.</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144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Most Common Protocols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Roboto"/>
                          <a:ea typeface="Roboto"/>
                          <a:cs typeface="Roboto"/>
                          <a:sym typeface="Roboto"/>
                        </a:rPr>
                        <a:t>TCP , UDP and TLSv1.2</a:t>
                      </a:r>
                      <a:endParaRPr b="1" i="0" sz="3500" u="none" cap="none" strike="noStrike">
                        <a:solidFill>
                          <a:srgbClr val="000000"/>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Three most common protocols on the network.</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 of Unique IP Addresses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Roboto"/>
                          <a:ea typeface="Roboto"/>
                          <a:cs typeface="Roboto"/>
                          <a:sym typeface="Roboto"/>
                        </a:rPr>
                        <a:t>810</a:t>
                      </a:r>
                      <a:endParaRPr b="1" i="0" sz="3500" u="none" cap="none" strike="noStrike">
                        <a:solidFill>
                          <a:srgbClr val="000000"/>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Count of observed IP addresses.</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12749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Subnets </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Roboto"/>
                          <a:ea typeface="Roboto"/>
                          <a:cs typeface="Roboto"/>
                          <a:sym typeface="Roboto"/>
                        </a:rPr>
                        <a:t>172.16.4.0/24, 10.0.0.0/24, 10.6.12.0/24</a:t>
                      </a:r>
                      <a:endParaRPr sz="1400" u="none" cap="none" strike="noStrike"/>
                    </a:p>
                    <a:p>
                      <a:pPr indent="0" lvl="0" marL="0" marR="0" rtl="0" algn="l">
                        <a:lnSpc>
                          <a:spcPct val="100000"/>
                        </a:lnSpc>
                        <a:spcBef>
                          <a:spcPts val="0"/>
                        </a:spcBef>
                        <a:spcAft>
                          <a:spcPts val="0"/>
                        </a:spcAft>
                        <a:buClr>
                          <a:srgbClr val="000000"/>
                        </a:buClr>
                        <a:buSzPts val="4000"/>
                        <a:buFont typeface="Arial"/>
                        <a:buNone/>
                      </a:pPr>
                      <a:r>
                        <a:t/>
                      </a:r>
                      <a:endParaRPr b="1" sz="4000" u="none" cap="none" strike="noStrike"/>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Observed subnet ranges.</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r h="2114450">
                <a:tc>
                  <a:txBody>
                    <a:bodyPr/>
                    <a:lstStyle/>
                    <a:p>
                      <a:pPr indent="0" lvl="0" marL="0" marR="0" rtl="0" algn="ctr">
                        <a:lnSpc>
                          <a:spcPct val="100000"/>
                        </a:lnSpc>
                        <a:spcBef>
                          <a:spcPts val="0"/>
                        </a:spcBef>
                        <a:spcAft>
                          <a:spcPts val="0"/>
                        </a:spcAft>
                        <a:buClr>
                          <a:srgbClr val="000000"/>
                        </a:buClr>
                        <a:buSzPts val="4000"/>
                        <a:buFont typeface="Arial"/>
                        <a:buNone/>
                      </a:pPr>
                      <a:r>
                        <a:rPr lang="en-US" sz="4000" u="none" cap="none" strike="noStrike">
                          <a:latin typeface="Roboto"/>
                          <a:ea typeface="Roboto"/>
                          <a:cs typeface="Roboto"/>
                          <a:sym typeface="Roboto"/>
                        </a:rPr>
                        <a:t># of Malware Species</a:t>
                      </a:r>
                      <a:endParaRPr sz="40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3500"/>
                        <a:buFont typeface="Arial"/>
                        <a:buNone/>
                      </a:pPr>
                      <a:r>
                        <a:rPr b="1" i="0" lang="en-US" sz="3500" u="none" cap="none" strike="noStrike">
                          <a:solidFill>
                            <a:srgbClr val="000000"/>
                          </a:solidFill>
                          <a:latin typeface="Roboto"/>
                          <a:ea typeface="Roboto"/>
                          <a:cs typeface="Roboto"/>
                          <a:sym typeface="Roboto"/>
                        </a:rPr>
                        <a:t>49</a:t>
                      </a:r>
                      <a:endParaRPr b="1" i="0" sz="3500" u="none" cap="none" strike="noStrike">
                        <a:solidFill>
                          <a:srgbClr val="000000"/>
                        </a:solidFill>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3500"/>
                        <a:buFont typeface="Arial"/>
                        <a:buNone/>
                      </a:pPr>
                      <a:r>
                        <a:rPr lang="en-US" sz="3500" u="none" cap="none" strike="noStrike">
                          <a:latin typeface="Roboto"/>
                          <a:ea typeface="Roboto"/>
                          <a:cs typeface="Roboto"/>
                          <a:sym typeface="Roboto"/>
                        </a:rPr>
                        <a:t>Number of malware binaries identified in traffic.</a:t>
                      </a:r>
                      <a:endParaRPr sz="3500" u="none" cap="none" strike="noStrike">
                        <a:latin typeface="Roboto"/>
                        <a:ea typeface="Roboto"/>
                        <a:cs typeface="Roboto"/>
                        <a:sym typeface="Roboto"/>
                      </a:endParaRPr>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3" name="Shape 1633"/>
        <p:cNvGrpSpPr/>
        <p:nvPr/>
      </p:nvGrpSpPr>
      <p:grpSpPr>
        <a:xfrm>
          <a:off x="0" y="0"/>
          <a:ext cx="0" cy="0"/>
          <a:chOff x="0" y="0"/>
          <a:chExt cx="0" cy="0"/>
        </a:xfrm>
      </p:grpSpPr>
      <p:sp>
        <p:nvSpPr>
          <p:cNvPr id="1634" name="Google Shape;1634;p1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Behavioral Analysis</a:t>
            </a:r>
            <a:endParaRPr/>
          </a:p>
        </p:txBody>
      </p:sp>
      <p:sp>
        <p:nvSpPr>
          <p:cNvPr id="1635" name="Google Shape;1635;p1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b="1" lang="en-US"/>
              <a:t>Purpose of Traffic on the Network</a:t>
            </a:r>
            <a:endParaRPr b="1"/>
          </a:p>
        </p:txBody>
      </p:sp>
      <p:sp>
        <p:nvSpPr>
          <p:cNvPr id="1636" name="Google Shape;1636;p1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637" name="Google Shape;1637;p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638" name="Google Shape;1638;p14"/>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a:t>Users were observed engaging in the following kinds of activity.</a:t>
            </a:r>
            <a:endParaRPr/>
          </a:p>
          <a:p>
            <a:pPr indent="0" lvl="0" marL="0" rtl="0" algn="l">
              <a:lnSpc>
                <a:spcPct val="100000"/>
              </a:lnSpc>
              <a:spcBef>
                <a:spcPts val="2100"/>
              </a:spcBef>
              <a:spcAft>
                <a:spcPts val="0"/>
              </a:spcAft>
              <a:buSzPts val="3700"/>
              <a:buNone/>
            </a:pPr>
            <a:br>
              <a:rPr lang="en-US"/>
            </a:br>
            <a:r>
              <a:rPr lang="en-US"/>
              <a:t>“</a:t>
            </a:r>
            <a:r>
              <a:rPr b="1" lang="en-US"/>
              <a:t>Normal</a:t>
            </a:r>
            <a:r>
              <a:rPr lang="en-US"/>
              <a:t>”</a:t>
            </a:r>
            <a:r>
              <a:rPr b="1" lang="en-US"/>
              <a:t> Activity</a:t>
            </a:r>
            <a:endParaRPr/>
          </a:p>
          <a:p>
            <a:pPr indent="-463550" lvl="0" marL="914400" rtl="0" algn="l">
              <a:lnSpc>
                <a:spcPct val="100000"/>
              </a:lnSpc>
              <a:spcBef>
                <a:spcPts val="2100"/>
              </a:spcBef>
              <a:spcAft>
                <a:spcPts val="0"/>
              </a:spcAft>
              <a:buSzPts val="3700"/>
              <a:buChar char="●"/>
            </a:pPr>
            <a:r>
              <a:rPr lang="en-US"/>
              <a:t>Watching youtube</a:t>
            </a:r>
            <a:endParaRPr/>
          </a:p>
          <a:p>
            <a:pPr indent="-463550" lvl="0" marL="914400" rtl="0" algn="l">
              <a:lnSpc>
                <a:spcPct val="100000"/>
              </a:lnSpc>
              <a:spcBef>
                <a:spcPts val="0"/>
              </a:spcBef>
              <a:spcAft>
                <a:spcPts val="0"/>
              </a:spcAft>
              <a:buSzPts val="3700"/>
              <a:buChar char="●"/>
            </a:pPr>
            <a:r>
              <a:rPr lang="en-US"/>
              <a:t>visiting google.com</a:t>
            </a:r>
            <a:endParaRPr/>
          </a:p>
          <a:p>
            <a:pPr indent="-463550" lvl="0" marL="914400" rtl="0" algn="l">
              <a:lnSpc>
                <a:spcPct val="100000"/>
              </a:lnSpc>
              <a:spcBef>
                <a:spcPts val="0"/>
              </a:spcBef>
              <a:spcAft>
                <a:spcPts val="0"/>
              </a:spcAft>
              <a:buSzPts val="3700"/>
              <a:buChar char="●"/>
            </a:pPr>
            <a:r>
              <a:rPr lang="en-US"/>
              <a:t>Downloading images </a:t>
            </a:r>
            <a:endParaRPr/>
          </a:p>
          <a:p>
            <a:pPr indent="-463550" lvl="0" marL="914400" rtl="0" algn="l">
              <a:lnSpc>
                <a:spcPct val="100000"/>
              </a:lnSpc>
              <a:spcBef>
                <a:spcPts val="0"/>
              </a:spcBef>
              <a:spcAft>
                <a:spcPts val="0"/>
              </a:spcAft>
              <a:buSzPts val="3700"/>
              <a:buChar char="●"/>
            </a:pPr>
            <a:r>
              <a:rPr lang="en-US"/>
              <a:t>visiting music websites</a:t>
            </a:r>
            <a:endParaRPr/>
          </a:p>
          <a:p>
            <a:pPr indent="0" lvl="0" marL="45720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SzPts val="3700"/>
              <a:buNone/>
            </a:pPr>
            <a:r>
              <a:rPr b="1" lang="en-US"/>
              <a:t>Suspicious Activity</a:t>
            </a:r>
            <a:endParaRPr/>
          </a:p>
          <a:p>
            <a:pPr indent="-463550" lvl="0" marL="914400" rtl="0" algn="l">
              <a:lnSpc>
                <a:spcPct val="100000"/>
              </a:lnSpc>
              <a:spcBef>
                <a:spcPts val="2100"/>
              </a:spcBef>
              <a:spcAft>
                <a:spcPts val="0"/>
              </a:spcAft>
              <a:buSzPts val="3700"/>
              <a:buChar char="●"/>
            </a:pPr>
            <a:r>
              <a:rPr lang="en-US">
                <a:solidFill>
                  <a:schemeClr val="dk1"/>
                </a:solidFill>
              </a:rPr>
              <a:t>Setting up an Active Directory network </a:t>
            </a:r>
            <a:endParaRPr>
              <a:solidFill>
                <a:schemeClr val="dk1"/>
              </a:solidFill>
            </a:endParaRPr>
          </a:p>
          <a:p>
            <a:pPr indent="-463550" lvl="0" marL="914400" rtl="0" algn="l">
              <a:lnSpc>
                <a:spcPct val="100000"/>
              </a:lnSpc>
              <a:spcBef>
                <a:spcPts val="0"/>
              </a:spcBef>
              <a:spcAft>
                <a:spcPts val="0"/>
              </a:spcAft>
              <a:buSzPts val="3700"/>
              <a:buChar char="●"/>
            </a:pPr>
            <a:r>
              <a:rPr lang="en-US"/>
              <a:t>Downloading malware</a:t>
            </a:r>
            <a:endParaRPr/>
          </a:p>
          <a:p>
            <a:pPr indent="-463550" lvl="0" marL="914400" rtl="0" algn="l">
              <a:lnSpc>
                <a:spcPct val="100000"/>
              </a:lnSpc>
              <a:spcBef>
                <a:spcPts val="0"/>
              </a:spcBef>
              <a:spcAft>
                <a:spcPts val="0"/>
              </a:spcAft>
              <a:buSzPts val="3700"/>
              <a:buChar char="●"/>
            </a:pPr>
            <a:r>
              <a:rPr lang="en-US"/>
              <a:t>copyright infringement downloads using torrents.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2" name="Shape 1642"/>
        <p:cNvGrpSpPr/>
        <p:nvPr/>
      </p:nvGrpSpPr>
      <p:grpSpPr>
        <a:xfrm>
          <a:off x="0" y="0"/>
          <a:ext cx="0" cy="0"/>
          <a:chOff x="0" y="0"/>
          <a:chExt cx="0" cy="0"/>
        </a:xfrm>
      </p:grpSpPr>
      <p:sp>
        <p:nvSpPr>
          <p:cNvPr id="1643" name="Google Shape;1643;p15"/>
          <p:cNvSpPr txBox="1"/>
          <p:nvPr>
            <p:ph type="title"/>
          </p:nvPr>
        </p:nvSpPr>
        <p:spPr>
          <a:xfrm>
            <a:off x="731289" y="11023168"/>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Normal Activity</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644" name="Google Shape;1644;p1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grpSp>
        <p:nvGrpSpPr>
          <p:cNvPr id="1645" name="Google Shape;1645;p15"/>
          <p:cNvGrpSpPr/>
          <p:nvPr/>
        </p:nvGrpSpPr>
        <p:grpSpPr>
          <a:xfrm>
            <a:off x="5707011" y="1581868"/>
            <a:ext cx="12085687" cy="9205767"/>
            <a:chOff x="1504846" y="3468538"/>
            <a:chExt cx="12012781" cy="9307264"/>
          </a:xfrm>
        </p:grpSpPr>
        <p:sp>
          <p:nvSpPr>
            <p:cNvPr id="1646" name="Google Shape;1646;p15"/>
            <p:cNvSpPr/>
            <p:nvPr/>
          </p:nvSpPr>
          <p:spPr>
            <a:xfrm>
              <a:off x="1796711" y="3468538"/>
              <a:ext cx="11720916" cy="5947721"/>
            </a:xfrm>
            <a:custGeom>
              <a:rect b="b" l="l" r="r" t="t"/>
              <a:pathLst>
                <a:path extrusionOk="0" h="5947721" w="11720916">
                  <a:moveTo>
                    <a:pt x="10671121" y="3850623"/>
                  </a:moveTo>
                  <a:cubicBezTo>
                    <a:pt x="11251435" y="3850623"/>
                    <a:pt x="11720916" y="4321070"/>
                    <a:pt x="11720916" y="4899795"/>
                  </a:cubicBezTo>
                  <a:cubicBezTo>
                    <a:pt x="11720916" y="5478519"/>
                    <a:pt x="11251435" y="5947721"/>
                    <a:pt x="10671121" y="5947721"/>
                  </a:cubicBezTo>
                  <a:cubicBezTo>
                    <a:pt x="10094543" y="5947721"/>
                    <a:pt x="9623817" y="5478519"/>
                    <a:pt x="9623817" y="4899795"/>
                  </a:cubicBezTo>
                  <a:cubicBezTo>
                    <a:pt x="9623817" y="4321070"/>
                    <a:pt x="10094543" y="3850623"/>
                    <a:pt x="10671121" y="3850623"/>
                  </a:cubicBezTo>
                  <a:close/>
                  <a:moveTo>
                    <a:pt x="10673858" y="2213692"/>
                  </a:moveTo>
                  <a:cubicBezTo>
                    <a:pt x="10846209" y="2213692"/>
                    <a:pt x="10984840" y="2352044"/>
                    <a:pt x="10984840" y="2524050"/>
                  </a:cubicBezTo>
                  <a:cubicBezTo>
                    <a:pt x="10984840" y="2694809"/>
                    <a:pt x="10846209" y="2833161"/>
                    <a:pt x="10673858" y="2833161"/>
                  </a:cubicBezTo>
                  <a:cubicBezTo>
                    <a:pt x="10502755" y="2833161"/>
                    <a:pt x="10365373" y="2694809"/>
                    <a:pt x="10365373" y="2524050"/>
                  </a:cubicBezTo>
                  <a:cubicBezTo>
                    <a:pt x="10365373" y="2352044"/>
                    <a:pt x="10502755" y="2213692"/>
                    <a:pt x="10673858" y="2213692"/>
                  </a:cubicBezTo>
                  <a:close/>
                  <a:moveTo>
                    <a:pt x="1312838" y="2103835"/>
                  </a:moveTo>
                  <a:cubicBezTo>
                    <a:pt x="2037077" y="2103835"/>
                    <a:pt x="2624431" y="2692714"/>
                    <a:pt x="2624431" y="3416051"/>
                  </a:cubicBezTo>
                  <a:cubicBezTo>
                    <a:pt x="2624431" y="4140633"/>
                    <a:pt x="2037077" y="4728266"/>
                    <a:pt x="1312838" y="4728266"/>
                  </a:cubicBezTo>
                  <a:cubicBezTo>
                    <a:pt x="587355" y="4728266"/>
                    <a:pt x="0" y="4140633"/>
                    <a:pt x="0" y="3416051"/>
                  </a:cubicBezTo>
                  <a:cubicBezTo>
                    <a:pt x="0" y="2692714"/>
                    <a:pt x="587355" y="2103835"/>
                    <a:pt x="1312838" y="2103835"/>
                  </a:cubicBezTo>
                  <a:close/>
                  <a:moveTo>
                    <a:pt x="820585" y="1246920"/>
                  </a:moveTo>
                  <a:cubicBezTo>
                    <a:pt x="902641" y="1246920"/>
                    <a:pt x="971021" y="1314057"/>
                    <a:pt x="971021" y="1397358"/>
                  </a:cubicBezTo>
                  <a:cubicBezTo>
                    <a:pt x="971021" y="1480658"/>
                    <a:pt x="902641" y="1547795"/>
                    <a:pt x="820585" y="1547795"/>
                  </a:cubicBezTo>
                  <a:cubicBezTo>
                    <a:pt x="737285" y="1547795"/>
                    <a:pt x="670148" y="1480658"/>
                    <a:pt x="670148" y="1397358"/>
                  </a:cubicBezTo>
                  <a:cubicBezTo>
                    <a:pt x="670148" y="1314057"/>
                    <a:pt x="737285" y="1246920"/>
                    <a:pt x="820585" y="1246920"/>
                  </a:cubicBezTo>
                  <a:close/>
                  <a:moveTo>
                    <a:pt x="10345521" y="576764"/>
                  </a:moveTo>
                  <a:cubicBezTo>
                    <a:pt x="10413278" y="576764"/>
                    <a:pt x="10468487" y="631694"/>
                    <a:pt x="10468487" y="699109"/>
                  </a:cubicBezTo>
                  <a:cubicBezTo>
                    <a:pt x="10468487" y="767773"/>
                    <a:pt x="10413278" y="822703"/>
                    <a:pt x="10345521" y="822703"/>
                  </a:cubicBezTo>
                  <a:cubicBezTo>
                    <a:pt x="10277764" y="822703"/>
                    <a:pt x="10222554" y="767773"/>
                    <a:pt x="10222554" y="699109"/>
                  </a:cubicBezTo>
                  <a:cubicBezTo>
                    <a:pt x="10222554" y="631694"/>
                    <a:pt x="10277764" y="576764"/>
                    <a:pt x="10345521" y="576764"/>
                  </a:cubicBezTo>
                  <a:close/>
                  <a:moveTo>
                    <a:pt x="8442191" y="428457"/>
                  </a:moveTo>
                  <a:cubicBezTo>
                    <a:pt x="8729544" y="428457"/>
                    <a:pt x="8963408" y="662600"/>
                    <a:pt x="8963408" y="950296"/>
                  </a:cubicBezTo>
                  <a:cubicBezTo>
                    <a:pt x="8963408" y="1237993"/>
                    <a:pt x="8729544" y="1470890"/>
                    <a:pt x="8442191" y="1470890"/>
                  </a:cubicBezTo>
                  <a:cubicBezTo>
                    <a:pt x="8154837" y="1470890"/>
                    <a:pt x="7920973" y="1237993"/>
                    <a:pt x="7920973" y="950296"/>
                  </a:cubicBezTo>
                  <a:cubicBezTo>
                    <a:pt x="7920973" y="662600"/>
                    <a:pt x="8154837" y="428457"/>
                    <a:pt x="8442191" y="428457"/>
                  </a:cubicBezTo>
                  <a:close/>
                  <a:moveTo>
                    <a:pt x="4957474" y="0"/>
                  </a:moveTo>
                  <a:cubicBezTo>
                    <a:pt x="5880349" y="0"/>
                    <a:pt x="6628861" y="749757"/>
                    <a:pt x="6628861" y="1672631"/>
                  </a:cubicBezTo>
                  <a:cubicBezTo>
                    <a:pt x="6628861" y="2596751"/>
                    <a:pt x="5880349" y="3344018"/>
                    <a:pt x="4957474" y="3344018"/>
                  </a:cubicBezTo>
                  <a:cubicBezTo>
                    <a:pt x="4033354" y="3344018"/>
                    <a:pt x="3284842" y="2596751"/>
                    <a:pt x="3284842" y="1672631"/>
                  </a:cubicBezTo>
                  <a:cubicBezTo>
                    <a:pt x="3284842" y="749757"/>
                    <a:pt x="4033354" y="0"/>
                    <a:pt x="4957474" y="0"/>
                  </a:cubicBezTo>
                  <a:close/>
                </a:path>
              </a:pathLst>
            </a:custGeom>
            <a:solidFill>
              <a:srgbClr val="9FAC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47" name="Google Shape;1647;p15"/>
            <p:cNvSpPr/>
            <p:nvPr/>
          </p:nvSpPr>
          <p:spPr>
            <a:xfrm>
              <a:off x="1504846" y="12501149"/>
              <a:ext cx="2241163" cy="274653"/>
            </a:xfrm>
            <a:custGeom>
              <a:rect b="b" l="l" r="r" t="t"/>
              <a:pathLst>
                <a:path extrusionOk="0" h="222" w="1797">
                  <a:moveTo>
                    <a:pt x="1796" y="111"/>
                  </a:moveTo>
                  <a:lnTo>
                    <a:pt x="1796" y="111"/>
                  </a:lnTo>
                  <a:cubicBezTo>
                    <a:pt x="1796" y="172"/>
                    <a:pt x="1395" y="221"/>
                    <a:pt x="899" y="221"/>
                  </a:cubicBezTo>
                  <a:lnTo>
                    <a:pt x="899" y="221"/>
                  </a:lnTo>
                  <a:cubicBezTo>
                    <a:pt x="403" y="221"/>
                    <a:pt x="0" y="172"/>
                    <a:pt x="0" y="111"/>
                  </a:cubicBezTo>
                  <a:lnTo>
                    <a:pt x="0" y="111"/>
                  </a:lnTo>
                  <a:cubicBezTo>
                    <a:pt x="0" y="49"/>
                    <a:pt x="403" y="0"/>
                    <a:pt x="899" y="0"/>
                  </a:cubicBezTo>
                  <a:lnTo>
                    <a:pt x="899" y="0"/>
                  </a:lnTo>
                  <a:cubicBezTo>
                    <a:pt x="1395" y="0"/>
                    <a:pt x="1796" y="49"/>
                    <a:pt x="1796" y="111"/>
                  </a:cubicBezTo>
                </a:path>
              </a:pathLst>
            </a:custGeom>
            <a:solidFill>
              <a:srgbClr val="613D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48" name="Google Shape;1648;p15"/>
            <p:cNvSpPr/>
            <p:nvPr/>
          </p:nvSpPr>
          <p:spPr>
            <a:xfrm>
              <a:off x="3735751" y="11515848"/>
              <a:ext cx="2241163" cy="274653"/>
            </a:xfrm>
            <a:custGeom>
              <a:rect b="b" l="l" r="r" t="t"/>
              <a:pathLst>
                <a:path extrusionOk="0" h="222" w="1798">
                  <a:moveTo>
                    <a:pt x="1797" y="111"/>
                  </a:moveTo>
                  <a:lnTo>
                    <a:pt x="1797" y="111"/>
                  </a:lnTo>
                  <a:cubicBezTo>
                    <a:pt x="1797" y="172"/>
                    <a:pt x="1394" y="221"/>
                    <a:pt x="899" y="221"/>
                  </a:cubicBezTo>
                  <a:lnTo>
                    <a:pt x="899" y="221"/>
                  </a:lnTo>
                  <a:cubicBezTo>
                    <a:pt x="403" y="221"/>
                    <a:pt x="0" y="172"/>
                    <a:pt x="0" y="111"/>
                  </a:cubicBezTo>
                  <a:lnTo>
                    <a:pt x="0" y="111"/>
                  </a:lnTo>
                  <a:cubicBezTo>
                    <a:pt x="0" y="50"/>
                    <a:pt x="403" y="0"/>
                    <a:pt x="899" y="0"/>
                  </a:cubicBezTo>
                  <a:lnTo>
                    <a:pt x="899" y="0"/>
                  </a:lnTo>
                  <a:cubicBezTo>
                    <a:pt x="1394" y="0"/>
                    <a:pt x="1797" y="50"/>
                    <a:pt x="1797" y="111"/>
                  </a:cubicBezTo>
                </a:path>
              </a:pathLst>
            </a:custGeom>
            <a:solidFill>
              <a:srgbClr val="613D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49" name="Google Shape;1649;p15"/>
            <p:cNvSpPr/>
            <p:nvPr/>
          </p:nvSpPr>
          <p:spPr>
            <a:xfrm>
              <a:off x="9272741" y="11515848"/>
              <a:ext cx="2241163" cy="274653"/>
            </a:xfrm>
            <a:custGeom>
              <a:rect b="b" l="l" r="r" t="t"/>
              <a:pathLst>
                <a:path extrusionOk="0" h="222" w="1797">
                  <a:moveTo>
                    <a:pt x="1796" y="111"/>
                  </a:moveTo>
                  <a:lnTo>
                    <a:pt x="1796" y="111"/>
                  </a:lnTo>
                  <a:cubicBezTo>
                    <a:pt x="1796" y="172"/>
                    <a:pt x="1393" y="221"/>
                    <a:pt x="898" y="221"/>
                  </a:cubicBezTo>
                  <a:lnTo>
                    <a:pt x="898" y="221"/>
                  </a:lnTo>
                  <a:cubicBezTo>
                    <a:pt x="402" y="221"/>
                    <a:pt x="0" y="172"/>
                    <a:pt x="0" y="111"/>
                  </a:cubicBezTo>
                  <a:lnTo>
                    <a:pt x="0" y="111"/>
                  </a:lnTo>
                  <a:cubicBezTo>
                    <a:pt x="0" y="50"/>
                    <a:pt x="402" y="0"/>
                    <a:pt x="898" y="0"/>
                  </a:cubicBezTo>
                  <a:lnTo>
                    <a:pt x="898" y="0"/>
                  </a:lnTo>
                  <a:cubicBezTo>
                    <a:pt x="1393" y="0"/>
                    <a:pt x="1796" y="50"/>
                    <a:pt x="1796" y="111"/>
                  </a:cubicBezTo>
                </a:path>
              </a:pathLst>
            </a:custGeom>
            <a:solidFill>
              <a:srgbClr val="613D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0" name="Google Shape;1650;p15"/>
            <p:cNvSpPr/>
            <p:nvPr/>
          </p:nvSpPr>
          <p:spPr>
            <a:xfrm>
              <a:off x="3109543" y="4627569"/>
              <a:ext cx="9299729" cy="5817137"/>
            </a:xfrm>
            <a:custGeom>
              <a:rect b="b" l="l" r="r" t="t"/>
              <a:pathLst>
                <a:path extrusionOk="0" h="4669" w="7467">
                  <a:moveTo>
                    <a:pt x="7269" y="4668"/>
                  </a:moveTo>
                  <a:lnTo>
                    <a:pt x="197" y="4668"/>
                  </a:lnTo>
                  <a:lnTo>
                    <a:pt x="197" y="4668"/>
                  </a:lnTo>
                  <a:cubicBezTo>
                    <a:pt x="88" y="4668"/>
                    <a:pt x="0" y="4579"/>
                    <a:pt x="0" y="4470"/>
                  </a:cubicBezTo>
                  <a:lnTo>
                    <a:pt x="0" y="198"/>
                  </a:lnTo>
                  <a:lnTo>
                    <a:pt x="0" y="198"/>
                  </a:lnTo>
                  <a:cubicBezTo>
                    <a:pt x="0" y="88"/>
                    <a:pt x="88" y="0"/>
                    <a:pt x="197" y="0"/>
                  </a:cubicBezTo>
                  <a:lnTo>
                    <a:pt x="7269" y="0"/>
                  </a:lnTo>
                  <a:lnTo>
                    <a:pt x="7269" y="0"/>
                  </a:lnTo>
                  <a:cubicBezTo>
                    <a:pt x="7378" y="0"/>
                    <a:pt x="7466" y="88"/>
                    <a:pt x="7466" y="198"/>
                  </a:cubicBezTo>
                  <a:lnTo>
                    <a:pt x="7466" y="4470"/>
                  </a:lnTo>
                  <a:lnTo>
                    <a:pt x="7466" y="4470"/>
                  </a:lnTo>
                  <a:cubicBezTo>
                    <a:pt x="7466" y="4579"/>
                    <a:pt x="7378" y="4668"/>
                    <a:pt x="7269" y="4668"/>
                  </a:cubicBezTo>
                </a:path>
              </a:pathLst>
            </a:custGeom>
            <a:solidFill>
              <a:srgbClr val="49399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1" name="Google Shape;1651;p15"/>
            <p:cNvSpPr/>
            <p:nvPr/>
          </p:nvSpPr>
          <p:spPr>
            <a:xfrm>
              <a:off x="3362224" y="5001096"/>
              <a:ext cx="8794370" cy="32958"/>
            </a:xfrm>
            <a:custGeom>
              <a:rect b="b" l="l" r="r" t="t"/>
              <a:pathLst>
                <a:path extrusionOk="0" h="25" w="7060">
                  <a:moveTo>
                    <a:pt x="7047" y="24"/>
                  </a:moveTo>
                  <a:lnTo>
                    <a:pt x="12" y="24"/>
                  </a:lnTo>
                  <a:lnTo>
                    <a:pt x="12" y="24"/>
                  </a:lnTo>
                  <a:cubicBezTo>
                    <a:pt x="6" y="24"/>
                    <a:pt x="0" y="19"/>
                    <a:pt x="0" y="12"/>
                  </a:cubicBezTo>
                  <a:lnTo>
                    <a:pt x="0" y="12"/>
                  </a:lnTo>
                  <a:cubicBezTo>
                    <a:pt x="0" y="6"/>
                    <a:pt x="6" y="0"/>
                    <a:pt x="12" y="0"/>
                  </a:cubicBezTo>
                  <a:lnTo>
                    <a:pt x="7047" y="0"/>
                  </a:lnTo>
                  <a:lnTo>
                    <a:pt x="7047" y="0"/>
                  </a:lnTo>
                  <a:cubicBezTo>
                    <a:pt x="7053" y="0"/>
                    <a:pt x="7059" y="6"/>
                    <a:pt x="7059" y="12"/>
                  </a:cubicBezTo>
                  <a:lnTo>
                    <a:pt x="7059" y="12"/>
                  </a:lnTo>
                  <a:cubicBezTo>
                    <a:pt x="7059" y="19"/>
                    <a:pt x="7053" y="24"/>
                    <a:pt x="7047" y="24"/>
                  </a:cubicBezTo>
                </a:path>
              </a:pathLst>
            </a:custGeom>
            <a:solidFill>
              <a:srgbClr val="6C6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2" name="Google Shape;1652;p15"/>
            <p:cNvSpPr/>
            <p:nvPr/>
          </p:nvSpPr>
          <p:spPr>
            <a:xfrm>
              <a:off x="3477580" y="4731936"/>
              <a:ext cx="795241" cy="218481"/>
            </a:xfrm>
            <a:custGeom>
              <a:rect b="b" l="l" r="r" t="t"/>
              <a:pathLst>
                <a:path extrusionOk="0" h="218481" w="795241">
                  <a:moveTo>
                    <a:pt x="686628" y="0"/>
                  </a:moveTo>
                  <a:cubicBezTo>
                    <a:pt x="746552" y="0"/>
                    <a:pt x="795241" y="49655"/>
                    <a:pt x="795241" y="109241"/>
                  </a:cubicBezTo>
                  <a:cubicBezTo>
                    <a:pt x="795241" y="170068"/>
                    <a:pt x="746552" y="218481"/>
                    <a:pt x="686628" y="218481"/>
                  </a:cubicBezTo>
                  <a:cubicBezTo>
                    <a:pt x="625456" y="218481"/>
                    <a:pt x="576767" y="170068"/>
                    <a:pt x="576767" y="109241"/>
                  </a:cubicBezTo>
                  <a:cubicBezTo>
                    <a:pt x="576767" y="49655"/>
                    <a:pt x="625456" y="0"/>
                    <a:pt x="686628" y="0"/>
                  </a:cubicBezTo>
                  <a:close/>
                  <a:moveTo>
                    <a:pt x="399742" y="0"/>
                  </a:moveTo>
                  <a:cubicBezTo>
                    <a:pt x="460914" y="0"/>
                    <a:pt x="509603" y="49655"/>
                    <a:pt x="509603" y="109241"/>
                  </a:cubicBezTo>
                  <a:cubicBezTo>
                    <a:pt x="509603" y="170068"/>
                    <a:pt x="460914" y="218481"/>
                    <a:pt x="399742" y="218481"/>
                  </a:cubicBezTo>
                  <a:cubicBezTo>
                    <a:pt x="339818" y="218481"/>
                    <a:pt x="291129" y="170068"/>
                    <a:pt x="291129" y="109241"/>
                  </a:cubicBezTo>
                  <a:cubicBezTo>
                    <a:pt x="291129" y="49655"/>
                    <a:pt x="339818" y="0"/>
                    <a:pt x="399742" y="0"/>
                  </a:cubicBezTo>
                  <a:close/>
                  <a:moveTo>
                    <a:pt x="110482" y="0"/>
                  </a:moveTo>
                  <a:cubicBezTo>
                    <a:pt x="170067" y="0"/>
                    <a:pt x="218481" y="49655"/>
                    <a:pt x="218481" y="109241"/>
                  </a:cubicBezTo>
                  <a:cubicBezTo>
                    <a:pt x="218481" y="170068"/>
                    <a:pt x="170067" y="218481"/>
                    <a:pt x="110482" y="218481"/>
                  </a:cubicBezTo>
                  <a:cubicBezTo>
                    <a:pt x="49655" y="218481"/>
                    <a:pt x="0" y="170068"/>
                    <a:pt x="0" y="109241"/>
                  </a:cubicBezTo>
                  <a:cubicBezTo>
                    <a:pt x="0" y="49655"/>
                    <a:pt x="49655" y="0"/>
                    <a:pt x="110482" y="0"/>
                  </a:cubicBezTo>
                  <a:close/>
                </a:path>
              </a:pathLst>
            </a:custGeom>
            <a:solidFill>
              <a:srgbClr val="6C6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3" name="Google Shape;1653;p15"/>
            <p:cNvSpPr/>
            <p:nvPr/>
          </p:nvSpPr>
          <p:spPr>
            <a:xfrm>
              <a:off x="3680824" y="8000295"/>
              <a:ext cx="1614956" cy="2202713"/>
            </a:xfrm>
            <a:custGeom>
              <a:rect b="b" l="l" r="r" t="t"/>
              <a:pathLst>
                <a:path extrusionOk="0" h="1767" w="1296">
                  <a:moveTo>
                    <a:pt x="1158" y="1766"/>
                  </a:moveTo>
                  <a:lnTo>
                    <a:pt x="136" y="1766"/>
                  </a:lnTo>
                  <a:lnTo>
                    <a:pt x="136" y="1766"/>
                  </a:lnTo>
                  <a:cubicBezTo>
                    <a:pt x="60" y="1766"/>
                    <a:pt x="0" y="1705"/>
                    <a:pt x="0" y="1630"/>
                  </a:cubicBezTo>
                  <a:lnTo>
                    <a:pt x="0" y="136"/>
                  </a:lnTo>
                  <a:lnTo>
                    <a:pt x="0" y="136"/>
                  </a:lnTo>
                  <a:cubicBezTo>
                    <a:pt x="0" y="61"/>
                    <a:pt x="60" y="0"/>
                    <a:pt x="136" y="0"/>
                  </a:cubicBezTo>
                  <a:lnTo>
                    <a:pt x="1158" y="0"/>
                  </a:lnTo>
                  <a:lnTo>
                    <a:pt x="1158" y="0"/>
                  </a:lnTo>
                  <a:cubicBezTo>
                    <a:pt x="1234" y="0"/>
                    <a:pt x="1295" y="61"/>
                    <a:pt x="1295" y="136"/>
                  </a:cubicBezTo>
                  <a:lnTo>
                    <a:pt x="1295" y="1630"/>
                  </a:lnTo>
                  <a:lnTo>
                    <a:pt x="1295" y="1630"/>
                  </a:lnTo>
                  <a:cubicBezTo>
                    <a:pt x="1295" y="1705"/>
                    <a:pt x="1234" y="1766"/>
                    <a:pt x="1158" y="1766"/>
                  </a:cubicBezTo>
                </a:path>
              </a:pathLst>
            </a:custGeom>
            <a:noFill/>
            <a:ln cap="flat" cmpd="sng" w="9525">
              <a:solidFill>
                <a:srgbClr val="3E3D5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4" name="Google Shape;1654;p15"/>
            <p:cNvSpPr/>
            <p:nvPr/>
          </p:nvSpPr>
          <p:spPr>
            <a:xfrm>
              <a:off x="3455610" y="5385606"/>
              <a:ext cx="4097813" cy="2400463"/>
            </a:xfrm>
            <a:custGeom>
              <a:rect b="b" l="l" r="r" t="t"/>
              <a:pathLst>
                <a:path extrusionOk="0" h="1927" w="3288">
                  <a:moveTo>
                    <a:pt x="3150" y="1926"/>
                  </a:moveTo>
                  <a:lnTo>
                    <a:pt x="137" y="1926"/>
                  </a:lnTo>
                  <a:lnTo>
                    <a:pt x="137" y="1926"/>
                  </a:lnTo>
                  <a:cubicBezTo>
                    <a:pt x="61" y="1926"/>
                    <a:pt x="0" y="1865"/>
                    <a:pt x="0" y="1789"/>
                  </a:cubicBezTo>
                  <a:lnTo>
                    <a:pt x="0" y="137"/>
                  </a:lnTo>
                  <a:lnTo>
                    <a:pt x="0" y="137"/>
                  </a:lnTo>
                  <a:cubicBezTo>
                    <a:pt x="0" y="61"/>
                    <a:pt x="61" y="0"/>
                    <a:pt x="137" y="0"/>
                  </a:cubicBezTo>
                  <a:lnTo>
                    <a:pt x="3150" y="0"/>
                  </a:lnTo>
                  <a:lnTo>
                    <a:pt x="3150" y="0"/>
                  </a:lnTo>
                  <a:cubicBezTo>
                    <a:pt x="3226" y="0"/>
                    <a:pt x="3287" y="61"/>
                    <a:pt x="3287" y="137"/>
                  </a:cubicBezTo>
                  <a:lnTo>
                    <a:pt x="3287" y="1789"/>
                  </a:lnTo>
                  <a:lnTo>
                    <a:pt x="3287" y="1789"/>
                  </a:lnTo>
                  <a:cubicBezTo>
                    <a:pt x="3287" y="1865"/>
                    <a:pt x="3226" y="1926"/>
                    <a:pt x="3150" y="1926"/>
                  </a:cubicBezTo>
                </a:path>
              </a:pathLst>
            </a:custGeom>
            <a:solidFill>
              <a:srgbClr val="302B6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5" name="Google Shape;1655;p15"/>
            <p:cNvSpPr/>
            <p:nvPr/>
          </p:nvSpPr>
          <p:spPr>
            <a:xfrm>
              <a:off x="3982939" y="5770118"/>
              <a:ext cx="2910071" cy="1437864"/>
            </a:xfrm>
            <a:custGeom>
              <a:rect b="b" l="l" r="r" t="t"/>
              <a:pathLst>
                <a:path extrusionOk="0" h="1437864" w="2910071">
                  <a:moveTo>
                    <a:pt x="25935" y="1406224"/>
                  </a:moveTo>
                  <a:lnTo>
                    <a:pt x="1560315" y="1406224"/>
                  </a:lnTo>
                  <a:cubicBezTo>
                    <a:pt x="1569034" y="1406224"/>
                    <a:pt x="1575261" y="1414134"/>
                    <a:pt x="1575261" y="1423362"/>
                  </a:cubicBezTo>
                  <a:cubicBezTo>
                    <a:pt x="1575261" y="1431272"/>
                    <a:pt x="1569034" y="1437864"/>
                    <a:pt x="1560315" y="1437864"/>
                  </a:cubicBezTo>
                  <a:lnTo>
                    <a:pt x="25935" y="1437864"/>
                  </a:lnTo>
                  <a:cubicBezTo>
                    <a:pt x="17217" y="1437864"/>
                    <a:pt x="10990" y="1431272"/>
                    <a:pt x="10990" y="1423362"/>
                  </a:cubicBezTo>
                  <a:cubicBezTo>
                    <a:pt x="10990" y="1414134"/>
                    <a:pt x="17217" y="1406224"/>
                    <a:pt x="25935" y="1406224"/>
                  </a:cubicBezTo>
                  <a:close/>
                  <a:moveTo>
                    <a:pt x="25931" y="1131571"/>
                  </a:moveTo>
                  <a:lnTo>
                    <a:pt x="2895127" y="1131571"/>
                  </a:lnTo>
                  <a:cubicBezTo>
                    <a:pt x="2903844" y="1131571"/>
                    <a:pt x="2910071" y="1139481"/>
                    <a:pt x="2910071" y="1147391"/>
                  </a:cubicBezTo>
                  <a:cubicBezTo>
                    <a:pt x="2910071" y="1156619"/>
                    <a:pt x="2903844" y="1163211"/>
                    <a:pt x="2895127" y="1163211"/>
                  </a:cubicBezTo>
                  <a:lnTo>
                    <a:pt x="25931" y="1163211"/>
                  </a:lnTo>
                  <a:cubicBezTo>
                    <a:pt x="17214" y="1163211"/>
                    <a:pt x="10987" y="1156619"/>
                    <a:pt x="10987" y="1147391"/>
                  </a:cubicBezTo>
                  <a:cubicBezTo>
                    <a:pt x="10987" y="1139481"/>
                    <a:pt x="17214" y="1131571"/>
                    <a:pt x="25931" y="1131571"/>
                  </a:cubicBezTo>
                  <a:close/>
                  <a:moveTo>
                    <a:pt x="25931" y="851428"/>
                  </a:moveTo>
                  <a:lnTo>
                    <a:pt x="2895127" y="851428"/>
                  </a:lnTo>
                  <a:cubicBezTo>
                    <a:pt x="2903844" y="851428"/>
                    <a:pt x="2910071" y="858020"/>
                    <a:pt x="2910071" y="867248"/>
                  </a:cubicBezTo>
                  <a:cubicBezTo>
                    <a:pt x="2910071" y="875158"/>
                    <a:pt x="2903844" y="883068"/>
                    <a:pt x="2895127" y="883068"/>
                  </a:cubicBezTo>
                  <a:lnTo>
                    <a:pt x="25931" y="883068"/>
                  </a:lnTo>
                  <a:cubicBezTo>
                    <a:pt x="17214" y="883068"/>
                    <a:pt x="10987" y="875158"/>
                    <a:pt x="10987" y="867248"/>
                  </a:cubicBezTo>
                  <a:cubicBezTo>
                    <a:pt x="10987" y="858020"/>
                    <a:pt x="17214" y="851428"/>
                    <a:pt x="25931" y="851428"/>
                  </a:cubicBezTo>
                  <a:close/>
                  <a:moveTo>
                    <a:pt x="0" y="340569"/>
                  </a:moveTo>
                  <a:lnTo>
                    <a:pt x="2014701" y="340569"/>
                  </a:lnTo>
                  <a:lnTo>
                    <a:pt x="2014701" y="537060"/>
                  </a:lnTo>
                  <a:lnTo>
                    <a:pt x="0" y="537060"/>
                  </a:lnTo>
                  <a:close/>
                  <a:moveTo>
                    <a:pt x="4" y="0"/>
                  </a:moveTo>
                  <a:lnTo>
                    <a:pt x="1350049" y="0"/>
                  </a:lnTo>
                  <a:lnTo>
                    <a:pt x="1350049" y="196491"/>
                  </a:lnTo>
                  <a:lnTo>
                    <a:pt x="4" y="196491"/>
                  </a:lnTo>
                  <a:close/>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6" name="Google Shape;1656;p15"/>
            <p:cNvSpPr/>
            <p:nvPr/>
          </p:nvSpPr>
          <p:spPr>
            <a:xfrm>
              <a:off x="5696771" y="8000295"/>
              <a:ext cx="1510586" cy="2202713"/>
            </a:xfrm>
            <a:custGeom>
              <a:rect b="b" l="l" r="r" t="t"/>
              <a:pathLst>
                <a:path extrusionOk="0" h="1767" w="1211">
                  <a:moveTo>
                    <a:pt x="1072" y="1766"/>
                  </a:moveTo>
                  <a:lnTo>
                    <a:pt x="137" y="1766"/>
                  </a:lnTo>
                  <a:lnTo>
                    <a:pt x="137" y="1766"/>
                  </a:lnTo>
                  <a:cubicBezTo>
                    <a:pt x="62" y="1766"/>
                    <a:pt x="0" y="1705"/>
                    <a:pt x="0" y="1630"/>
                  </a:cubicBezTo>
                  <a:lnTo>
                    <a:pt x="0" y="136"/>
                  </a:lnTo>
                  <a:lnTo>
                    <a:pt x="0" y="136"/>
                  </a:lnTo>
                  <a:cubicBezTo>
                    <a:pt x="0" y="61"/>
                    <a:pt x="62" y="0"/>
                    <a:pt x="137" y="0"/>
                  </a:cubicBezTo>
                  <a:lnTo>
                    <a:pt x="1072" y="0"/>
                  </a:lnTo>
                  <a:lnTo>
                    <a:pt x="1072" y="0"/>
                  </a:lnTo>
                  <a:cubicBezTo>
                    <a:pt x="1148" y="0"/>
                    <a:pt x="1210" y="61"/>
                    <a:pt x="1210" y="136"/>
                  </a:cubicBezTo>
                  <a:lnTo>
                    <a:pt x="1210" y="1630"/>
                  </a:lnTo>
                  <a:lnTo>
                    <a:pt x="1210" y="1630"/>
                  </a:lnTo>
                  <a:cubicBezTo>
                    <a:pt x="1210" y="1705"/>
                    <a:pt x="1148" y="1766"/>
                    <a:pt x="1072" y="1766"/>
                  </a:cubicBezTo>
                </a:path>
              </a:pathLst>
            </a:custGeom>
            <a:solidFill>
              <a:srgbClr val="302B6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7" name="Google Shape;1657;p15"/>
            <p:cNvSpPr/>
            <p:nvPr/>
          </p:nvSpPr>
          <p:spPr>
            <a:xfrm>
              <a:off x="5927481" y="8231007"/>
              <a:ext cx="1043679" cy="1043679"/>
            </a:xfrm>
            <a:custGeom>
              <a:rect b="b" l="l" r="r" t="t"/>
              <a:pathLst>
                <a:path extrusionOk="0" h="837" w="836">
                  <a:moveTo>
                    <a:pt x="835" y="418"/>
                  </a:moveTo>
                  <a:lnTo>
                    <a:pt x="835" y="418"/>
                  </a:lnTo>
                  <a:cubicBezTo>
                    <a:pt x="835" y="648"/>
                    <a:pt x="648" y="836"/>
                    <a:pt x="418" y="836"/>
                  </a:cubicBezTo>
                  <a:lnTo>
                    <a:pt x="418" y="836"/>
                  </a:lnTo>
                  <a:cubicBezTo>
                    <a:pt x="187" y="836"/>
                    <a:pt x="0" y="648"/>
                    <a:pt x="0" y="418"/>
                  </a:cubicBezTo>
                  <a:lnTo>
                    <a:pt x="0" y="418"/>
                  </a:lnTo>
                  <a:cubicBezTo>
                    <a:pt x="0" y="187"/>
                    <a:pt x="187" y="0"/>
                    <a:pt x="418" y="0"/>
                  </a:cubicBezTo>
                  <a:lnTo>
                    <a:pt x="418" y="0"/>
                  </a:lnTo>
                  <a:cubicBezTo>
                    <a:pt x="648" y="0"/>
                    <a:pt x="835" y="187"/>
                    <a:pt x="835" y="418"/>
                  </a:cubicBezTo>
                </a:path>
              </a:pathLst>
            </a:custGeom>
            <a:solidFill>
              <a:srgbClr val="2222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8" name="Google Shape;1658;p15"/>
            <p:cNvSpPr/>
            <p:nvPr/>
          </p:nvSpPr>
          <p:spPr>
            <a:xfrm>
              <a:off x="6185650" y="8505656"/>
              <a:ext cx="571277" cy="769027"/>
            </a:xfrm>
            <a:custGeom>
              <a:rect b="b" l="l" r="r" t="t"/>
              <a:pathLst>
                <a:path extrusionOk="0" h="617" w="457">
                  <a:moveTo>
                    <a:pt x="363" y="412"/>
                  </a:moveTo>
                  <a:lnTo>
                    <a:pt x="363" y="412"/>
                  </a:lnTo>
                  <a:lnTo>
                    <a:pt x="363" y="412"/>
                  </a:lnTo>
                  <a:cubicBezTo>
                    <a:pt x="322" y="403"/>
                    <a:pt x="290" y="369"/>
                    <a:pt x="286" y="327"/>
                  </a:cubicBezTo>
                  <a:lnTo>
                    <a:pt x="286" y="321"/>
                  </a:lnTo>
                  <a:lnTo>
                    <a:pt x="286" y="321"/>
                  </a:lnTo>
                  <a:cubicBezTo>
                    <a:pt x="335" y="285"/>
                    <a:pt x="366" y="208"/>
                    <a:pt x="366" y="148"/>
                  </a:cubicBezTo>
                  <a:lnTo>
                    <a:pt x="366" y="148"/>
                  </a:lnTo>
                  <a:cubicBezTo>
                    <a:pt x="366" y="66"/>
                    <a:pt x="310" y="0"/>
                    <a:pt x="227" y="0"/>
                  </a:cubicBezTo>
                  <a:lnTo>
                    <a:pt x="227" y="0"/>
                  </a:lnTo>
                  <a:cubicBezTo>
                    <a:pt x="146" y="0"/>
                    <a:pt x="89" y="66"/>
                    <a:pt x="89" y="148"/>
                  </a:cubicBezTo>
                  <a:lnTo>
                    <a:pt x="89" y="148"/>
                  </a:lnTo>
                  <a:cubicBezTo>
                    <a:pt x="89" y="208"/>
                    <a:pt x="121" y="285"/>
                    <a:pt x="169" y="321"/>
                  </a:cubicBezTo>
                  <a:lnTo>
                    <a:pt x="169" y="327"/>
                  </a:lnTo>
                  <a:lnTo>
                    <a:pt x="169" y="327"/>
                  </a:lnTo>
                  <a:cubicBezTo>
                    <a:pt x="164" y="369"/>
                    <a:pt x="133" y="403"/>
                    <a:pt x="93" y="412"/>
                  </a:cubicBezTo>
                  <a:lnTo>
                    <a:pt x="93" y="412"/>
                  </a:lnTo>
                  <a:lnTo>
                    <a:pt x="93" y="412"/>
                  </a:lnTo>
                  <a:cubicBezTo>
                    <a:pt x="39" y="423"/>
                    <a:pt x="0" y="471"/>
                    <a:pt x="0" y="525"/>
                  </a:cubicBezTo>
                  <a:lnTo>
                    <a:pt x="0" y="558"/>
                  </a:lnTo>
                  <a:lnTo>
                    <a:pt x="0" y="558"/>
                  </a:lnTo>
                  <a:cubicBezTo>
                    <a:pt x="62" y="594"/>
                    <a:pt x="135" y="616"/>
                    <a:pt x="212" y="616"/>
                  </a:cubicBezTo>
                  <a:lnTo>
                    <a:pt x="212" y="616"/>
                  </a:lnTo>
                  <a:cubicBezTo>
                    <a:pt x="303" y="616"/>
                    <a:pt x="387" y="586"/>
                    <a:pt x="456" y="537"/>
                  </a:cubicBezTo>
                  <a:lnTo>
                    <a:pt x="456" y="525"/>
                  </a:lnTo>
                  <a:lnTo>
                    <a:pt x="456" y="525"/>
                  </a:lnTo>
                  <a:cubicBezTo>
                    <a:pt x="456" y="471"/>
                    <a:pt x="416" y="423"/>
                    <a:pt x="363" y="412"/>
                  </a:cubicBezTo>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59" name="Google Shape;1659;p15"/>
            <p:cNvSpPr/>
            <p:nvPr/>
          </p:nvSpPr>
          <p:spPr>
            <a:xfrm>
              <a:off x="6042834" y="9439477"/>
              <a:ext cx="850176" cy="421818"/>
            </a:xfrm>
            <a:custGeom>
              <a:rect b="b" l="l" r="r" t="t"/>
              <a:pathLst>
                <a:path extrusionOk="0" h="421818" w="850176">
                  <a:moveTo>
                    <a:pt x="179748" y="395495"/>
                  </a:moveTo>
                  <a:lnTo>
                    <a:pt x="674668" y="395495"/>
                  </a:lnTo>
                  <a:cubicBezTo>
                    <a:pt x="683395" y="395495"/>
                    <a:pt x="690875" y="401217"/>
                    <a:pt x="690875" y="409228"/>
                  </a:cubicBezTo>
                  <a:cubicBezTo>
                    <a:pt x="690875" y="416095"/>
                    <a:pt x="683395" y="421818"/>
                    <a:pt x="674668" y="421818"/>
                  </a:cubicBezTo>
                  <a:lnTo>
                    <a:pt x="179748" y="421818"/>
                  </a:lnTo>
                  <a:cubicBezTo>
                    <a:pt x="171022" y="421818"/>
                    <a:pt x="164788" y="416095"/>
                    <a:pt x="164788" y="409228"/>
                  </a:cubicBezTo>
                  <a:cubicBezTo>
                    <a:pt x="164788" y="401217"/>
                    <a:pt x="171022" y="395495"/>
                    <a:pt x="179748" y="395495"/>
                  </a:cubicBezTo>
                  <a:close/>
                  <a:moveTo>
                    <a:pt x="14981" y="197749"/>
                  </a:moveTo>
                  <a:lnTo>
                    <a:pt x="836443" y="197749"/>
                  </a:lnTo>
                  <a:cubicBezTo>
                    <a:pt x="843934" y="197749"/>
                    <a:pt x="850176" y="205659"/>
                    <a:pt x="850176" y="214887"/>
                  </a:cubicBezTo>
                  <a:cubicBezTo>
                    <a:pt x="850176" y="222797"/>
                    <a:pt x="843934" y="229389"/>
                    <a:pt x="836443" y="229389"/>
                  </a:cubicBezTo>
                  <a:lnTo>
                    <a:pt x="14981" y="229389"/>
                  </a:lnTo>
                  <a:cubicBezTo>
                    <a:pt x="6242" y="229389"/>
                    <a:pt x="0" y="222797"/>
                    <a:pt x="0" y="214887"/>
                  </a:cubicBezTo>
                  <a:cubicBezTo>
                    <a:pt x="0" y="205659"/>
                    <a:pt x="6242" y="197749"/>
                    <a:pt x="14981" y="197749"/>
                  </a:cubicBezTo>
                  <a:close/>
                  <a:moveTo>
                    <a:pt x="14981" y="0"/>
                  </a:moveTo>
                  <a:lnTo>
                    <a:pt x="836443" y="0"/>
                  </a:lnTo>
                  <a:cubicBezTo>
                    <a:pt x="843934" y="0"/>
                    <a:pt x="850176" y="6592"/>
                    <a:pt x="850176" y="15820"/>
                  </a:cubicBezTo>
                  <a:cubicBezTo>
                    <a:pt x="850176" y="23730"/>
                    <a:pt x="843934" y="31640"/>
                    <a:pt x="836443" y="31640"/>
                  </a:cubicBezTo>
                  <a:lnTo>
                    <a:pt x="14981" y="31640"/>
                  </a:lnTo>
                  <a:cubicBezTo>
                    <a:pt x="6242" y="31640"/>
                    <a:pt x="0" y="23730"/>
                    <a:pt x="0" y="15820"/>
                  </a:cubicBezTo>
                  <a:cubicBezTo>
                    <a:pt x="0" y="6592"/>
                    <a:pt x="6242" y="0"/>
                    <a:pt x="14981" y="0"/>
                  </a:cubicBezTo>
                  <a:close/>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0" name="Google Shape;1660;p15"/>
            <p:cNvSpPr/>
            <p:nvPr/>
          </p:nvSpPr>
          <p:spPr>
            <a:xfrm>
              <a:off x="3669838" y="7989309"/>
              <a:ext cx="1614956" cy="2202713"/>
            </a:xfrm>
            <a:custGeom>
              <a:rect b="b" l="l" r="r" t="t"/>
              <a:pathLst>
                <a:path extrusionOk="0" h="1767" w="1297">
                  <a:moveTo>
                    <a:pt x="1159" y="1766"/>
                  </a:moveTo>
                  <a:lnTo>
                    <a:pt x="137" y="1766"/>
                  </a:lnTo>
                  <a:lnTo>
                    <a:pt x="137" y="1766"/>
                  </a:lnTo>
                  <a:cubicBezTo>
                    <a:pt x="62" y="1766"/>
                    <a:pt x="0" y="1705"/>
                    <a:pt x="0" y="1629"/>
                  </a:cubicBezTo>
                  <a:lnTo>
                    <a:pt x="0" y="137"/>
                  </a:lnTo>
                  <a:lnTo>
                    <a:pt x="0" y="137"/>
                  </a:lnTo>
                  <a:cubicBezTo>
                    <a:pt x="0" y="61"/>
                    <a:pt x="62" y="0"/>
                    <a:pt x="137" y="0"/>
                  </a:cubicBezTo>
                  <a:lnTo>
                    <a:pt x="1159" y="0"/>
                  </a:lnTo>
                  <a:lnTo>
                    <a:pt x="1159" y="0"/>
                  </a:lnTo>
                  <a:cubicBezTo>
                    <a:pt x="1235" y="0"/>
                    <a:pt x="1296" y="61"/>
                    <a:pt x="1296" y="137"/>
                  </a:cubicBezTo>
                  <a:lnTo>
                    <a:pt x="1296" y="1629"/>
                  </a:lnTo>
                  <a:lnTo>
                    <a:pt x="1296" y="1629"/>
                  </a:lnTo>
                  <a:cubicBezTo>
                    <a:pt x="1296" y="1705"/>
                    <a:pt x="1235" y="1766"/>
                    <a:pt x="1159" y="1766"/>
                  </a:cubicBezTo>
                </a:path>
              </a:pathLst>
            </a:custGeom>
            <a:solidFill>
              <a:srgbClr val="302B6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1" name="Google Shape;1661;p15"/>
            <p:cNvSpPr/>
            <p:nvPr/>
          </p:nvSpPr>
          <p:spPr>
            <a:xfrm>
              <a:off x="3955476" y="8225515"/>
              <a:ext cx="1043679" cy="1043679"/>
            </a:xfrm>
            <a:custGeom>
              <a:rect b="b" l="l" r="r" t="t"/>
              <a:pathLst>
                <a:path extrusionOk="0" h="836" w="836">
                  <a:moveTo>
                    <a:pt x="835" y="417"/>
                  </a:moveTo>
                  <a:lnTo>
                    <a:pt x="835" y="417"/>
                  </a:lnTo>
                  <a:cubicBezTo>
                    <a:pt x="835" y="647"/>
                    <a:pt x="648" y="835"/>
                    <a:pt x="417" y="835"/>
                  </a:cubicBezTo>
                  <a:lnTo>
                    <a:pt x="417" y="835"/>
                  </a:lnTo>
                  <a:cubicBezTo>
                    <a:pt x="187" y="835"/>
                    <a:pt x="0" y="647"/>
                    <a:pt x="0" y="417"/>
                  </a:cubicBezTo>
                  <a:lnTo>
                    <a:pt x="0" y="417"/>
                  </a:lnTo>
                  <a:cubicBezTo>
                    <a:pt x="0" y="186"/>
                    <a:pt x="187" y="0"/>
                    <a:pt x="417" y="0"/>
                  </a:cubicBezTo>
                  <a:lnTo>
                    <a:pt x="417" y="0"/>
                  </a:lnTo>
                  <a:cubicBezTo>
                    <a:pt x="648" y="0"/>
                    <a:pt x="835" y="186"/>
                    <a:pt x="835" y="417"/>
                  </a:cubicBezTo>
                </a:path>
              </a:pathLst>
            </a:custGeom>
            <a:solidFill>
              <a:srgbClr val="2222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2" name="Google Shape;1662;p15"/>
            <p:cNvSpPr/>
            <p:nvPr/>
          </p:nvSpPr>
          <p:spPr>
            <a:xfrm>
              <a:off x="4213648" y="8500164"/>
              <a:ext cx="571277" cy="769027"/>
            </a:xfrm>
            <a:custGeom>
              <a:rect b="b" l="l" r="r" t="t"/>
              <a:pathLst>
                <a:path extrusionOk="0" h="617" w="457">
                  <a:moveTo>
                    <a:pt x="364" y="412"/>
                  </a:moveTo>
                  <a:lnTo>
                    <a:pt x="364" y="412"/>
                  </a:lnTo>
                  <a:lnTo>
                    <a:pt x="364" y="412"/>
                  </a:lnTo>
                  <a:cubicBezTo>
                    <a:pt x="322" y="403"/>
                    <a:pt x="292" y="369"/>
                    <a:pt x="287" y="327"/>
                  </a:cubicBezTo>
                  <a:lnTo>
                    <a:pt x="287" y="321"/>
                  </a:lnTo>
                  <a:lnTo>
                    <a:pt x="287" y="321"/>
                  </a:lnTo>
                  <a:cubicBezTo>
                    <a:pt x="336" y="285"/>
                    <a:pt x="367" y="208"/>
                    <a:pt x="367" y="148"/>
                  </a:cubicBezTo>
                  <a:lnTo>
                    <a:pt x="367" y="148"/>
                  </a:lnTo>
                  <a:cubicBezTo>
                    <a:pt x="367" y="66"/>
                    <a:pt x="310" y="0"/>
                    <a:pt x="229" y="0"/>
                  </a:cubicBezTo>
                  <a:lnTo>
                    <a:pt x="229" y="0"/>
                  </a:lnTo>
                  <a:cubicBezTo>
                    <a:pt x="147" y="0"/>
                    <a:pt x="89" y="66"/>
                    <a:pt x="89" y="148"/>
                  </a:cubicBezTo>
                  <a:lnTo>
                    <a:pt x="89" y="148"/>
                  </a:lnTo>
                  <a:cubicBezTo>
                    <a:pt x="89" y="208"/>
                    <a:pt x="121" y="285"/>
                    <a:pt x="170" y="321"/>
                  </a:cubicBezTo>
                  <a:lnTo>
                    <a:pt x="169" y="327"/>
                  </a:lnTo>
                  <a:lnTo>
                    <a:pt x="169" y="327"/>
                  </a:lnTo>
                  <a:cubicBezTo>
                    <a:pt x="165" y="369"/>
                    <a:pt x="134" y="403"/>
                    <a:pt x="93" y="412"/>
                  </a:cubicBezTo>
                  <a:lnTo>
                    <a:pt x="93" y="412"/>
                  </a:lnTo>
                  <a:cubicBezTo>
                    <a:pt x="39" y="423"/>
                    <a:pt x="0" y="470"/>
                    <a:pt x="0" y="526"/>
                  </a:cubicBezTo>
                  <a:lnTo>
                    <a:pt x="0" y="557"/>
                  </a:lnTo>
                  <a:lnTo>
                    <a:pt x="0" y="557"/>
                  </a:lnTo>
                  <a:cubicBezTo>
                    <a:pt x="63" y="594"/>
                    <a:pt x="135" y="616"/>
                    <a:pt x="212" y="616"/>
                  </a:cubicBezTo>
                  <a:lnTo>
                    <a:pt x="212" y="616"/>
                  </a:lnTo>
                  <a:cubicBezTo>
                    <a:pt x="303" y="616"/>
                    <a:pt x="388" y="586"/>
                    <a:pt x="456" y="537"/>
                  </a:cubicBezTo>
                  <a:lnTo>
                    <a:pt x="456" y="526"/>
                  </a:lnTo>
                  <a:lnTo>
                    <a:pt x="456" y="526"/>
                  </a:lnTo>
                  <a:cubicBezTo>
                    <a:pt x="456" y="470"/>
                    <a:pt x="418" y="423"/>
                    <a:pt x="364" y="412"/>
                  </a:cubicBezTo>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3" name="Google Shape;1663;p15"/>
            <p:cNvSpPr/>
            <p:nvPr/>
          </p:nvSpPr>
          <p:spPr>
            <a:xfrm>
              <a:off x="4076323" y="9428491"/>
              <a:ext cx="850176" cy="432804"/>
            </a:xfrm>
            <a:custGeom>
              <a:rect b="b" l="l" r="r" t="t"/>
              <a:pathLst>
                <a:path extrusionOk="0" h="432804" w="850176">
                  <a:moveTo>
                    <a:pt x="184029" y="406481"/>
                  </a:moveTo>
                  <a:lnTo>
                    <a:pt x="681371" y="406481"/>
                  </a:lnTo>
                  <a:cubicBezTo>
                    <a:pt x="688869" y="406481"/>
                    <a:pt x="696367" y="412203"/>
                    <a:pt x="696367" y="420214"/>
                  </a:cubicBezTo>
                  <a:cubicBezTo>
                    <a:pt x="696367" y="427081"/>
                    <a:pt x="688869" y="432804"/>
                    <a:pt x="681371" y="432804"/>
                  </a:cubicBezTo>
                  <a:lnTo>
                    <a:pt x="184029" y="432804"/>
                  </a:lnTo>
                  <a:cubicBezTo>
                    <a:pt x="175282" y="432804"/>
                    <a:pt x="170283" y="427081"/>
                    <a:pt x="170283" y="420214"/>
                  </a:cubicBezTo>
                  <a:cubicBezTo>
                    <a:pt x="170283" y="412203"/>
                    <a:pt x="175282" y="406481"/>
                    <a:pt x="184029" y="406481"/>
                  </a:cubicBezTo>
                  <a:close/>
                  <a:moveTo>
                    <a:pt x="14981" y="197750"/>
                  </a:moveTo>
                  <a:lnTo>
                    <a:pt x="835195" y="197750"/>
                  </a:lnTo>
                  <a:cubicBezTo>
                    <a:pt x="843934" y="197750"/>
                    <a:pt x="850176" y="205660"/>
                    <a:pt x="850176" y="213570"/>
                  </a:cubicBezTo>
                  <a:cubicBezTo>
                    <a:pt x="850176" y="222798"/>
                    <a:pt x="843934" y="229390"/>
                    <a:pt x="835195" y="229390"/>
                  </a:cubicBezTo>
                  <a:lnTo>
                    <a:pt x="14981" y="229390"/>
                  </a:lnTo>
                  <a:cubicBezTo>
                    <a:pt x="6242" y="229390"/>
                    <a:pt x="0" y="222798"/>
                    <a:pt x="0" y="213570"/>
                  </a:cubicBezTo>
                  <a:cubicBezTo>
                    <a:pt x="0" y="205660"/>
                    <a:pt x="6242" y="197750"/>
                    <a:pt x="14981" y="197750"/>
                  </a:cubicBezTo>
                  <a:close/>
                  <a:moveTo>
                    <a:pt x="14981" y="0"/>
                  </a:moveTo>
                  <a:lnTo>
                    <a:pt x="835195" y="0"/>
                  </a:lnTo>
                  <a:cubicBezTo>
                    <a:pt x="843934" y="0"/>
                    <a:pt x="850176" y="6592"/>
                    <a:pt x="850176" y="15820"/>
                  </a:cubicBezTo>
                  <a:cubicBezTo>
                    <a:pt x="850176" y="25048"/>
                    <a:pt x="843934" y="31640"/>
                    <a:pt x="835195" y="31640"/>
                  </a:cubicBezTo>
                  <a:lnTo>
                    <a:pt x="14981" y="31640"/>
                  </a:lnTo>
                  <a:cubicBezTo>
                    <a:pt x="6242" y="31640"/>
                    <a:pt x="0" y="25048"/>
                    <a:pt x="0" y="15820"/>
                  </a:cubicBezTo>
                  <a:cubicBezTo>
                    <a:pt x="0" y="6592"/>
                    <a:pt x="6242" y="0"/>
                    <a:pt x="14981" y="0"/>
                  </a:cubicBezTo>
                  <a:close/>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4" name="Google Shape;1664;p15"/>
            <p:cNvSpPr/>
            <p:nvPr/>
          </p:nvSpPr>
          <p:spPr>
            <a:xfrm>
              <a:off x="8492733" y="5385609"/>
              <a:ext cx="2933287" cy="1834677"/>
            </a:xfrm>
            <a:custGeom>
              <a:rect b="b" l="l" r="r" t="t"/>
              <a:pathLst>
                <a:path extrusionOk="0" h="1475" w="2353">
                  <a:moveTo>
                    <a:pt x="2215" y="1474"/>
                  </a:moveTo>
                  <a:lnTo>
                    <a:pt x="137" y="1474"/>
                  </a:lnTo>
                  <a:lnTo>
                    <a:pt x="137" y="1474"/>
                  </a:lnTo>
                  <a:cubicBezTo>
                    <a:pt x="61" y="1474"/>
                    <a:pt x="0" y="1413"/>
                    <a:pt x="0" y="1337"/>
                  </a:cubicBezTo>
                  <a:lnTo>
                    <a:pt x="0" y="137"/>
                  </a:lnTo>
                  <a:lnTo>
                    <a:pt x="0" y="137"/>
                  </a:lnTo>
                  <a:cubicBezTo>
                    <a:pt x="0" y="61"/>
                    <a:pt x="61" y="0"/>
                    <a:pt x="137" y="0"/>
                  </a:cubicBezTo>
                  <a:lnTo>
                    <a:pt x="2215" y="0"/>
                  </a:lnTo>
                  <a:lnTo>
                    <a:pt x="2215" y="0"/>
                  </a:lnTo>
                  <a:cubicBezTo>
                    <a:pt x="2291" y="0"/>
                    <a:pt x="2352" y="61"/>
                    <a:pt x="2352" y="137"/>
                  </a:cubicBezTo>
                  <a:lnTo>
                    <a:pt x="2352" y="1337"/>
                  </a:lnTo>
                  <a:lnTo>
                    <a:pt x="2352" y="1337"/>
                  </a:lnTo>
                  <a:cubicBezTo>
                    <a:pt x="2352" y="1413"/>
                    <a:pt x="2291" y="1474"/>
                    <a:pt x="2215" y="1474"/>
                  </a:cubicBezTo>
                </a:path>
              </a:pathLst>
            </a:custGeom>
            <a:solidFill>
              <a:srgbClr val="302B6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5" name="Google Shape;1665;p15"/>
            <p:cNvSpPr/>
            <p:nvPr/>
          </p:nvSpPr>
          <p:spPr>
            <a:xfrm>
              <a:off x="8844284" y="6039283"/>
              <a:ext cx="2168512" cy="581116"/>
            </a:xfrm>
            <a:custGeom>
              <a:rect b="b" l="l" r="r" t="t"/>
              <a:pathLst>
                <a:path extrusionOk="0" h="581116" w="2168512">
                  <a:moveTo>
                    <a:pt x="16181" y="554793"/>
                  </a:moveTo>
                  <a:lnTo>
                    <a:pt x="2138339" y="554793"/>
                  </a:lnTo>
                  <a:cubicBezTo>
                    <a:pt x="2147052" y="554793"/>
                    <a:pt x="2152030" y="560516"/>
                    <a:pt x="2152030" y="567382"/>
                  </a:cubicBezTo>
                  <a:cubicBezTo>
                    <a:pt x="2152030" y="575393"/>
                    <a:pt x="2147052" y="581116"/>
                    <a:pt x="2138339" y="581116"/>
                  </a:cubicBezTo>
                  <a:lnTo>
                    <a:pt x="16181" y="581116"/>
                  </a:lnTo>
                  <a:cubicBezTo>
                    <a:pt x="7468" y="581116"/>
                    <a:pt x="0" y="575393"/>
                    <a:pt x="0" y="567382"/>
                  </a:cubicBezTo>
                  <a:cubicBezTo>
                    <a:pt x="0" y="560516"/>
                    <a:pt x="7468" y="554793"/>
                    <a:pt x="16181" y="554793"/>
                  </a:cubicBezTo>
                  <a:close/>
                  <a:moveTo>
                    <a:pt x="14968" y="280140"/>
                  </a:moveTo>
                  <a:lnTo>
                    <a:pt x="2154795" y="280140"/>
                  </a:lnTo>
                  <a:cubicBezTo>
                    <a:pt x="2162277" y="280140"/>
                    <a:pt x="2168512" y="285863"/>
                    <a:pt x="2168512" y="292729"/>
                  </a:cubicBezTo>
                  <a:cubicBezTo>
                    <a:pt x="2168512" y="300740"/>
                    <a:pt x="2162277" y="306463"/>
                    <a:pt x="2154795" y="306463"/>
                  </a:cubicBezTo>
                  <a:lnTo>
                    <a:pt x="14968" y="306463"/>
                  </a:lnTo>
                  <a:cubicBezTo>
                    <a:pt x="6239" y="306463"/>
                    <a:pt x="4" y="300740"/>
                    <a:pt x="4" y="292729"/>
                  </a:cubicBezTo>
                  <a:cubicBezTo>
                    <a:pt x="4" y="285863"/>
                    <a:pt x="6239" y="280140"/>
                    <a:pt x="14968" y="280140"/>
                  </a:cubicBezTo>
                  <a:close/>
                  <a:moveTo>
                    <a:pt x="14968" y="0"/>
                  </a:moveTo>
                  <a:lnTo>
                    <a:pt x="2154795" y="0"/>
                  </a:lnTo>
                  <a:cubicBezTo>
                    <a:pt x="2162277" y="0"/>
                    <a:pt x="2168512" y="7910"/>
                    <a:pt x="2168512" y="17138"/>
                  </a:cubicBezTo>
                  <a:cubicBezTo>
                    <a:pt x="2168512" y="25048"/>
                    <a:pt x="2162277" y="31640"/>
                    <a:pt x="2154795" y="31640"/>
                  </a:cubicBezTo>
                  <a:lnTo>
                    <a:pt x="14968" y="31640"/>
                  </a:lnTo>
                  <a:cubicBezTo>
                    <a:pt x="6239" y="31640"/>
                    <a:pt x="4" y="25048"/>
                    <a:pt x="4" y="17138"/>
                  </a:cubicBezTo>
                  <a:cubicBezTo>
                    <a:pt x="4" y="7910"/>
                    <a:pt x="6239" y="0"/>
                    <a:pt x="14968" y="0"/>
                  </a:cubicBezTo>
                  <a:close/>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6" name="Google Shape;1666;p15"/>
            <p:cNvSpPr/>
            <p:nvPr/>
          </p:nvSpPr>
          <p:spPr>
            <a:xfrm>
              <a:off x="8679496" y="5550400"/>
              <a:ext cx="613964" cy="163534"/>
            </a:xfrm>
            <a:custGeom>
              <a:rect b="b" l="l" r="r" t="t"/>
              <a:pathLst>
                <a:path extrusionOk="0" h="163534" w="613964">
                  <a:moveTo>
                    <a:pt x="532197" y="0"/>
                  </a:moveTo>
                  <a:cubicBezTo>
                    <a:pt x="577483" y="0"/>
                    <a:pt x="613964" y="35223"/>
                    <a:pt x="613964" y="81767"/>
                  </a:cubicBezTo>
                  <a:cubicBezTo>
                    <a:pt x="613964" y="127054"/>
                    <a:pt x="577483" y="163534"/>
                    <a:pt x="532197" y="163534"/>
                  </a:cubicBezTo>
                  <a:cubicBezTo>
                    <a:pt x="486911" y="163534"/>
                    <a:pt x="450430" y="127054"/>
                    <a:pt x="450430" y="81767"/>
                  </a:cubicBezTo>
                  <a:cubicBezTo>
                    <a:pt x="450430" y="35223"/>
                    <a:pt x="486911" y="0"/>
                    <a:pt x="532197" y="0"/>
                  </a:cubicBezTo>
                  <a:close/>
                  <a:moveTo>
                    <a:pt x="306984" y="0"/>
                  </a:moveTo>
                  <a:cubicBezTo>
                    <a:pt x="352270" y="0"/>
                    <a:pt x="388751" y="35223"/>
                    <a:pt x="388751" y="81767"/>
                  </a:cubicBezTo>
                  <a:cubicBezTo>
                    <a:pt x="388751" y="127054"/>
                    <a:pt x="352270" y="163534"/>
                    <a:pt x="306984" y="163534"/>
                  </a:cubicBezTo>
                  <a:cubicBezTo>
                    <a:pt x="261698" y="163534"/>
                    <a:pt x="225217" y="127054"/>
                    <a:pt x="225217" y="81767"/>
                  </a:cubicBezTo>
                  <a:cubicBezTo>
                    <a:pt x="225217" y="35223"/>
                    <a:pt x="261698" y="0"/>
                    <a:pt x="306984" y="0"/>
                  </a:cubicBezTo>
                  <a:close/>
                  <a:moveTo>
                    <a:pt x="81148" y="0"/>
                  </a:moveTo>
                  <a:cubicBezTo>
                    <a:pt x="126091" y="0"/>
                    <a:pt x="163544" y="35223"/>
                    <a:pt x="163544" y="81767"/>
                  </a:cubicBezTo>
                  <a:cubicBezTo>
                    <a:pt x="163544" y="127054"/>
                    <a:pt x="126091" y="163534"/>
                    <a:pt x="81148" y="163534"/>
                  </a:cubicBezTo>
                  <a:cubicBezTo>
                    <a:pt x="37453" y="163534"/>
                    <a:pt x="0" y="127054"/>
                    <a:pt x="0" y="81767"/>
                  </a:cubicBezTo>
                  <a:cubicBezTo>
                    <a:pt x="0" y="35223"/>
                    <a:pt x="37453" y="0"/>
                    <a:pt x="81148" y="0"/>
                  </a:cubicBezTo>
                  <a:close/>
                </a:path>
              </a:pathLst>
            </a:custGeom>
            <a:solidFill>
              <a:srgbClr val="40409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7" name="Google Shape;1667;p15"/>
            <p:cNvSpPr/>
            <p:nvPr/>
          </p:nvSpPr>
          <p:spPr>
            <a:xfrm>
              <a:off x="9283731" y="7967341"/>
              <a:ext cx="2141039" cy="2097097"/>
            </a:xfrm>
            <a:custGeom>
              <a:rect b="b" l="l" r="r" t="t"/>
              <a:pathLst>
                <a:path extrusionOk="0" h="2097097" w="2141039">
                  <a:moveTo>
                    <a:pt x="1708337" y="1065647"/>
                  </a:moveTo>
                  <a:lnTo>
                    <a:pt x="2141039" y="1065647"/>
                  </a:lnTo>
                  <a:lnTo>
                    <a:pt x="2141039" y="2097091"/>
                  </a:lnTo>
                  <a:lnTo>
                    <a:pt x="1708337" y="2097091"/>
                  </a:lnTo>
                  <a:close/>
                  <a:moveTo>
                    <a:pt x="834944" y="659165"/>
                  </a:moveTo>
                  <a:lnTo>
                    <a:pt x="1267653" y="659165"/>
                  </a:lnTo>
                  <a:lnTo>
                    <a:pt x="1267653" y="2097097"/>
                  </a:lnTo>
                  <a:lnTo>
                    <a:pt x="834944" y="2097097"/>
                  </a:lnTo>
                  <a:close/>
                  <a:moveTo>
                    <a:pt x="0" y="0"/>
                  </a:moveTo>
                  <a:lnTo>
                    <a:pt x="432705" y="0"/>
                  </a:lnTo>
                  <a:lnTo>
                    <a:pt x="432705" y="2097097"/>
                  </a:lnTo>
                  <a:lnTo>
                    <a:pt x="0" y="2097097"/>
                  </a:lnTo>
                  <a:close/>
                </a:path>
              </a:pathLst>
            </a:custGeom>
            <a:solidFill>
              <a:srgbClr val="302B6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8" name="Google Shape;1668;p15"/>
            <p:cNvSpPr/>
            <p:nvPr/>
          </p:nvSpPr>
          <p:spPr>
            <a:xfrm>
              <a:off x="9322184" y="7571841"/>
              <a:ext cx="2422432" cy="2186233"/>
            </a:xfrm>
            <a:custGeom>
              <a:rect b="b" l="l" r="r" t="t"/>
              <a:pathLst>
                <a:path extrusionOk="0" h="1754" w="1946">
                  <a:moveTo>
                    <a:pt x="1835" y="1533"/>
                  </a:moveTo>
                  <a:lnTo>
                    <a:pt x="1835" y="1533"/>
                  </a:lnTo>
                  <a:cubicBezTo>
                    <a:pt x="1825" y="1533"/>
                    <a:pt x="1814" y="1535"/>
                    <a:pt x="1804" y="1537"/>
                  </a:cubicBezTo>
                  <a:lnTo>
                    <a:pt x="1471" y="1026"/>
                  </a:lnTo>
                  <a:lnTo>
                    <a:pt x="1471" y="1026"/>
                  </a:lnTo>
                  <a:cubicBezTo>
                    <a:pt x="1486" y="1006"/>
                    <a:pt x="1496" y="982"/>
                    <a:pt x="1496" y="955"/>
                  </a:cubicBezTo>
                  <a:lnTo>
                    <a:pt x="1496" y="955"/>
                  </a:lnTo>
                  <a:cubicBezTo>
                    <a:pt x="1496" y="895"/>
                    <a:pt x="1447" y="845"/>
                    <a:pt x="1387" y="845"/>
                  </a:cubicBezTo>
                  <a:lnTo>
                    <a:pt x="1387" y="845"/>
                  </a:lnTo>
                  <a:cubicBezTo>
                    <a:pt x="1326" y="845"/>
                    <a:pt x="1277" y="895"/>
                    <a:pt x="1277" y="955"/>
                  </a:cubicBezTo>
                  <a:lnTo>
                    <a:pt x="1277" y="955"/>
                  </a:lnTo>
                  <a:cubicBezTo>
                    <a:pt x="1277" y="968"/>
                    <a:pt x="1279" y="981"/>
                    <a:pt x="1284" y="993"/>
                  </a:cubicBezTo>
                  <a:lnTo>
                    <a:pt x="877" y="1305"/>
                  </a:lnTo>
                  <a:lnTo>
                    <a:pt x="877" y="1305"/>
                  </a:lnTo>
                  <a:cubicBezTo>
                    <a:pt x="862" y="1294"/>
                    <a:pt x="842" y="1287"/>
                    <a:pt x="822" y="1285"/>
                  </a:cubicBezTo>
                  <a:lnTo>
                    <a:pt x="728" y="858"/>
                  </a:lnTo>
                  <a:lnTo>
                    <a:pt x="414" y="907"/>
                  </a:lnTo>
                  <a:lnTo>
                    <a:pt x="414" y="907"/>
                  </a:lnTo>
                  <a:cubicBezTo>
                    <a:pt x="397" y="872"/>
                    <a:pt x="363" y="847"/>
                    <a:pt x="321" y="845"/>
                  </a:cubicBezTo>
                  <a:lnTo>
                    <a:pt x="166" y="205"/>
                  </a:lnTo>
                  <a:lnTo>
                    <a:pt x="166" y="205"/>
                  </a:lnTo>
                  <a:cubicBezTo>
                    <a:pt x="198" y="185"/>
                    <a:pt x="220" y="151"/>
                    <a:pt x="220" y="110"/>
                  </a:cubicBezTo>
                  <a:lnTo>
                    <a:pt x="220" y="110"/>
                  </a:lnTo>
                  <a:cubicBezTo>
                    <a:pt x="220" y="50"/>
                    <a:pt x="171" y="0"/>
                    <a:pt x="110" y="0"/>
                  </a:cubicBezTo>
                  <a:lnTo>
                    <a:pt x="110" y="0"/>
                  </a:lnTo>
                  <a:cubicBezTo>
                    <a:pt x="49" y="0"/>
                    <a:pt x="0" y="50"/>
                    <a:pt x="0" y="110"/>
                  </a:cubicBezTo>
                  <a:lnTo>
                    <a:pt x="0" y="110"/>
                  </a:lnTo>
                  <a:cubicBezTo>
                    <a:pt x="0" y="169"/>
                    <a:pt x="46" y="217"/>
                    <a:pt x="104" y="220"/>
                  </a:cubicBezTo>
                  <a:lnTo>
                    <a:pt x="260" y="860"/>
                  </a:lnTo>
                  <a:lnTo>
                    <a:pt x="260" y="860"/>
                  </a:lnTo>
                  <a:cubicBezTo>
                    <a:pt x="227" y="880"/>
                    <a:pt x="206" y="914"/>
                    <a:pt x="206" y="955"/>
                  </a:cubicBezTo>
                  <a:lnTo>
                    <a:pt x="206" y="955"/>
                  </a:lnTo>
                  <a:cubicBezTo>
                    <a:pt x="206" y="1016"/>
                    <a:pt x="255" y="1065"/>
                    <a:pt x="315" y="1065"/>
                  </a:cubicBezTo>
                  <a:lnTo>
                    <a:pt x="315" y="1065"/>
                  </a:lnTo>
                  <a:cubicBezTo>
                    <a:pt x="371" y="1065"/>
                    <a:pt x="417" y="1023"/>
                    <a:pt x="424" y="970"/>
                  </a:cubicBezTo>
                  <a:lnTo>
                    <a:pt x="679" y="930"/>
                  </a:lnTo>
                  <a:lnTo>
                    <a:pt x="759" y="1299"/>
                  </a:lnTo>
                  <a:lnTo>
                    <a:pt x="759" y="1299"/>
                  </a:lnTo>
                  <a:cubicBezTo>
                    <a:pt x="726" y="1317"/>
                    <a:pt x="703" y="1354"/>
                    <a:pt x="703" y="1395"/>
                  </a:cubicBezTo>
                  <a:lnTo>
                    <a:pt x="703" y="1395"/>
                  </a:lnTo>
                  <a:cubicBezTo>
                    <a:pt x="703" y="1455"/>
                    <a:pt x="753" y="1505"/>
                    <a:pt x="813" y="1505"/>
                  </a:cubicBezTo>
                  <a:lnTo>
                    <a:pt x="813" y="1505"/>
                  </a:lnTo>
                  <a:cubicBezTo>
                    <a:pt x="874" y="1505"/>
                    <a:pt x="923" y="1455"/>
                    <a:pt x="923" y="1395"/>
                  </a:cubicBezTo>
                  <a:lnTo>
                    <a:pt x="923" y="1395"/>
                  </a:lnTo>
                  <a:cubicBezTo>
                    <a:pt x="923" y="1381"/>
                    <a:pt x="920" y="1368"/>
                    <a:pt x="916" y="1356"/>
                  </a:cubicBezTo>
                  <a:lnTo>
                    <a:pt x="1323" y="1044"/>
                  </a:lnTo>
                  <a:lnTo>
                    <a:pt x="1323" y="1044"/>
                  </a:lnTo>
                  <a:cubicBezTo>
                    <a:pt x="1340" y="1057"/>
                    <a:pt x="1362" y="1065"/>
                    <a:pt x="1387" y="1065"/>
                  </a:cubicBezTo>
                  <a:lnTo>
                    <a:pt x="1387" y="1065"/>
                  </a:lnTo>
                  <a:cubicBezTo>
                    <a:pt x="1397" y="1065"/>
                    <a:pt x="1408" y="1063"/>
                    <a:pt x="1417" y="1060"/>
                  </a:cubicBezTo>
                  <a:lnTo>
                    <a:pt x="1751" y="1572"/>
                  </a:lnTo>
                  <a:lnTo>
                    <a:pt x="1751" y="1572"/>
                  </a:lnTo>
                  <a:cubicBezTo>
                    <a:pt x="1735" y="1592"/>
                    <a:pt x="1725" y="1616"/>
                    <a:pt x="1725" y="1643"/>
                  </a:cubicBezTo>
                  <a:lnTo>
                    <a:pt x="1725" y="1643"/>
                  </a:lnTo>
                  <a:cubicBezTo>
                    <a:pt x="1725" y="1704"/>
                    <a:pt x="1775" y="1753"/>
                    <a:pt x="1835" y="1753"/>
                  </a:cubicBezTo>
                  <a:lnTo>
                    <a:pt x="1835" y="1753"/>
                  </a:lnTo>
                  <a:cubicBezTo>
                    <a:pt x="1896" y="1753"/>
                    <a:pt x="1945" y="1704"/>
                    <a:pt x="1945" y="1643"/>
                  </a:cubicBezTo>
                  <a:lnTo>
                    <a:pt x="1945" y="1643"/>
                  </a:lnTo>
                  <a:cubicBezTo>
                    <a:pt x="1945" y="1582"/>
                    <a:pt x="1896" y="1533"/>
                    <a:pt x="1835" y="1533"/>
                  </a:cubicBezTo>
                </a:path>
              </a:pathLst>
            </a:custGeom>
            <a:solidFill>
              <a:srgbClr val="6C6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69" name="Google Shape;1669;p15"/>
            <p:cNvSpPr/>
            <p:nvPr/>
          </p:nvSpPr>
          <p:spPr>
            <a:xfrm>
              <a:off x="6822847" y="6813798"/>
              <a:ext cx="1752283" cy="2246657"/>
            </a:xfrm>
            <a:custGeom>
              <a:rect b="b" l="l" r="r" t="t"/>
              <a:pathLst>
                <a:path extrusionOk="0" h="1802" w="1408">
                  <a:moveTo>
                    <a:pt x="1407" y="1339"/>
                  </a:moveTo>
                  <a:lnTo>
                    <a:pt x="1407" y="1339"/>
                  </a:lnTo>
                  <a:cubicBezTo>
                    <a:pt x="1407" y="1339"/>
                    <a:pt x="1120" y="1801"/>
                    <a:pt x="703" y="1801"/>
                  </a:cubicBezTo>
                  <a:lnTo>
                    <a:pt x="703" y="1801"/>
                  </a:lnTo>
                  <a:cubicBezTo>
                    <a:pt x="287" y="1801"/>
                    <a:pt x="0" y="1339"/>
                    <a:pt x="0" y="1339"/>
                  </a:cubicBezTo>
                  <a:lnTo>
                    <a:pt x="0" y="260"/>
                  </a:lnTo>
                  <a:lnTo>
                    <a:pt x="703" y="0"/>
                  </a:lnTo>
                  <a:lnTo>
                    <a:pt x="1407" y="260"/>
                  </a:lnTo>
                  <a:lnTo>
                    <a:pt x="1407" y="1339"/>
                  </a:lnTo>
                </a:path>
              </a:pathLst>
            </a:custGeom>
            <a:solidFill>
              <a:srgbClr val="6C6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0" name="Google Shape;1670;p15"/>
            <p:cNvSpPr/>
            <p:nvPr/>
          </p:nvSpPr>
          <p:spPr>
            <a:xfrm>
              <a:off x="6822843" y="6813801"/>
              <a:ext cx="1603969" cy="2120316"/>
            </a:xfrm>
            <a:custGeom>
              <a:rect b="b" l="l" r="r" t="t"/>
              <a:pathLst>
                <a:path extrusionOk="0" h="1703" w="1289">
                  <a:moveTo>
                    <a:pt x="703" y="0"/>
                  </a:moveTo>
                  <a:lnTo>
                    <a:pt x="0" y="260"/>
                  </a:lnTo>
                  <a:lnTo>
                    <a:pt x="0" y="1339"/>
                  </a:lnTo>
                  <a:lnTo>
                    <a:pt x="0" y="1339"/>
                  </a:lnTo>
                  <a:cubicBezTo>
                    <a:pt x="0" y="1339"/>
                    <a:pt x="141" y="1567"/>
                    <a:pt x="370" y="1702"/>
                  </a:cubicBezTo>
                  <a:lnTo>
                    <a:pt x="1288" y="216"/>
                  </a:lnTo>
                  <a:lnTo>
                    <a:pt x="703" y="0"/>
                  </a:lnTo>
                </a:path>
              </a:pathLst>
            </a:custGeom>
            <a:solidFill>
              <a:srgbClr val="8080FF">
                <a:alpha val="6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1" name="Google Shape;1671;p15"/>
            <p:cNvSpPr/>
            <p:nvPr/>
          </p:nvSpPr>
          <p:spPr>
            <a:xfrm>
              <a:off x="7240314" y="7368597"/>
              <a:ext cx="1032693" cy="1054665"/>
            </a:xfrm>
            <a:custGeom>
              <a:rect b="b" l="l" r="r" t="t"/>
              <a:pathLst>
                <a:path extrusionOk="0" h="845" w="829">
                  <a:moveTo>
                    <a:pt x="334" y="844"/>
                  </a:moveTo>
                  <a:lnTo>
                    <a:pt x="0" y="512"/>
                  </a:lnTo>
                  <a:lnTo>
                    <a:pt x="50" y="462"/>
                  </a:lnTo>
                  <a:lnTo>
                    <a:pt x="320" y="729"/>
                  </a:lnTo>
                  <a:lnTo>
                    <a:pt x="767" y="0"/>
                  </a:lnTo>
                  <a:lnTo>
                    <a:pt x="828" y="37"/>
                  </a:lnTo>
                  <a:lnTo>
                    <a:pt x="334" y="844"/>
                  </a:lnTo>
                </a:path>
              </a:pathLst>
            </a:custGeom>
            <a:solidFill>
              <a:srgbClr val="E3E7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2" name="Google Shape;1672;p15"/>
            <p:cNvSpPr/>
            <p:nvPr/>
          </p:nvSpPr>
          <p:spPr>
            <a:xfrm>
              <a:off x="6734954" y="6698449"/>
              <a:ext cx="1933553" cy="2471871"/>
            </a:xfrm>
            <a:custGeom>
              <a:rect b="b" l="l" r="r" t="t"/>
              <a:pathLst>
                <a:path extrusionOk="0" h="1986" w="1552">
                  <a:moveTo>
                    <a:pt x="775" y="0"/>
                  </a:moveTo>
                  <a:lnTo>
                    <a:pt x="0" y="287"/>
                  </a:lnTo>
                  <a:lnTo>
                    <a:pt x="0" y="1476"/>
                  </a:lnTo>
                  <a:lnTo>
                    <a:pt x="0" y="1476"/>
                  </a:lnTo>
                  <a:cubicBezTo>
                    <a:pt x="0" y="1476"/>
                    <a:pt x="317" y="1985"/>
                    <a:pt x="775" y="1985"/>
                  </a:cubicBezTo>
                  <a:lnTo>
                    <a:pt x="775" y="1985"/>
                  </a:lnTo>
                  <a:cubicBezTo>
                    <a:pt x="1234" y="1985"/>
                    <a:pt x="1551" y="1476"/>
                    <a:pt x="1551" y="1476"/>
                  </a:cubicBezTo>
                  <a:lnTo>
                    <a:pt x="1551" y="287"/>
                  </a:lnTo>
                  <a:lnTo>
                    <a:pt x="775" y="0"/>
                  </a:lnTo>
                  <a:close/>
                  <a:moveTo>
                    <a:pt x="775" y="187"/>
                  </a:moveTo>
                  <a:lnTo>
                    <a:pt x="1376" y="408"/>
                  </a:lnTo>
                  <a:lnTo>
                    <a:pt x="1376" y="1421"/>
                  </a:lnTo>
                  <a:lnTo>
                    <a:pt x="1376" y="1421"/>
                  </a:lnTo>
                  <a:cubicBezTo>
                    <a:pt x="1345" y="1464"/>
                    <a:pt x="1287" y="1536"/>
                    <a:pt x="1210" y="1608"/>
                  </a:cubicBezTo>
                  <a:lnTo>
                    <a:pt x="1210" y="1608"/>
                  </a:lnTo>
                  <a:cubicBezTo>
                    <a:pt x="1064" y="1742"/>
                    <a:pt x="918" y="1810"/>
                    <a:pt x="775" y="1810"/>
                  </a:cubicBezTo>
                  <a:lnTo>
                    <a:pt x="775" y="1810"/>
                  </a:lnTo>
                  <a:cubicBezTo>
                    <a:pt x="633" y="1810"/>
                    <a:pt x="487" y="1742"/>
                    <a:pt x="341" y="1608"/>
                  </a:cubicBezTo>
                  <a:lnTo>
                    <a:pt x="341" y="1608"/>
                  </a:lnTo>
                  <a:cubicBezTo>
                    <a:pt x="264" y="1536"/>
                    <a:pt x="206" y="1464"/>
                    <a:pt x="175" y="1421"/>
                  </a:cubicBezTo>
                  <a:lnTo>
                    <a:pt x="175" y="408"/>
                  </a:lnTo>
                  <a:lnTo>
                    <a:pt x="775" y="187"/>
                  </a:lnTo>
                  <a:close/>
                </a:path>
              </a:pathLst>
            </a:custGeom>
            <a:solidFill>
              <a:srgbClr val="613DD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3" name="Google Shape;1673;p15"/>
            <p:cNvSpPr/>
            <p:nvPr/>
          </p:nvSpPr>
          <p:spPr>
            <a:xfrm>
              <a:off x="5032113" y="7429022"/>
              <a:ext cx="411980" cy="516346"/>
            </a:xfrm>
            <a:custGeom>
              <a:rect b="b" l="l" r="r" t="t"/>
              <a:pathLst>
                <a:path extrusionOk="0" h="414" w="332">
                  <a:moveTo>
                    <a:pt x="301" y="161"/>
                  </a:moveTo>
                  <a:lnTo>
                    <a:pt x="301" y="161"/>
                  </a:lnTo>
                  <a:cubicBezTo>
                    <a:pt x="301" y="184"/>
                    <a:pt x="316" y="223"/>
                    <a:pt x="328" y="257"/>
                  </a:cubicBezTo>
                  <a:lnTo>
                    <a:pt x="328" y="257"/>
                  </a:lnTo>
                  <a:cubicBezTo>
                    <a:pt x="331" y="265"/>
                    <a:pt x="297" y="271"/>
                    <a:pt x="297" y="279"/>
                  </a:cubicBezTo>
                  <a:lnTo>
                    <a:pt x="297" y="279"/>
                  </a:lnTo>
                  <a:cubicBezTo>
                    <a:pt x="291" y="362"/>
                    <a:pt x="270" y="413"/>
                    <a:pt x="205" y="413"/>
                  </a:cubicBezTo>
                  <a:lnTo>
                    <a:pt x="205" y="413"/>
                  </a:lnTo>
                  <a:cubicBezTo>
                    <a:pt x="112" y="413"/>
                    <a:pt x="0" y="264"/>
                    <a:pt x="0" y="171"/>
                  </a:cubicBezTo>
                  <a:lnTo>
                    <a:pt x="0" y="171"/>
                  </a:lnTo>
                  <a:cubicBezTo>
                    <a:pt x="0" y="77"/>
                    <a:pt x="76" y="0"/>
                    <a:pt x="170" y="0"/>
                  </a:cubicBezTo>
                  <a:lnTo>
                    <a:pt x="170" y="0"/>
                  </a:lnTo>
                  <a:cubicBezTo>
                    <a:pt x="264" y="0"/>
                    <a:pt x="301" y="68"/>
                    <a:pt x="301" y="161"/>
                  </a:cubicBez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4" name="Google Shape;1674;p15"/>
            <p:cNvSpPr/>
            <p:nvPr/>
          </p:nvSpPr>
          <p:spPr>
            <a:xfrm>
              <a:off x="4850844" y="8110160"/>
              <a:ext cx="714096" cy="889873"/>
            </a:xfrm>
            <a:custGeom>
              <a:rect b="b" l="l" r="r" t="t"/>
              <a:pathLst>
                <a:path extrusionOk="0" h="713" w="574">
                  <a:moveTo>
                    <a:pt x="0" y="0"/>
                  </a:moveTo>
                  <a:lnTo>
                    <a:pt x="81" y="607"/>
                  </a:lnTo>
                  <a:lnTo>
                    <a:pt x="10" y="712"/>
                  </a:lnTo>
                  <a:lnTo>
                    <a:pt x="474" y="712"/>
                  </a:lnTo>
                  <a:lnTo>
                    <a:pt x="474" y="712"/>
                  </a:lnTo>
                  <a:cubicBezTo>
                    <a:pt x="474" y="712"/>
                    <a:pt x="414" y="568"/>
                    <a:pt x="444" y="436"/>
                  </a:cubicBezTo>
                  <a:lnTo>
                    <a:pt x="444" y="436"/>
                  </a:lnTo>
                  <a:cubicBezTo>
                    <a:pt x="444" y="436"/>
                    <a:pt x="573" y="404"/>
                    <a:pt x="540" y="309"/>
                  </a:cubicBezTo>
                  <a:lnTo>
                    <a:pt x="540" y="309"/>
                  </a:lnTo>
                  <a:cubicBezTo>
                    <a:pt x="506" y="216"/>
                    <a:pt x="368" y="0"/>
                    <a:pt x="368" y="0"/>
                  </a:cubicBezTo>
                  <a:lnTo>
                    <a:pt x="0" y="0"/>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5" name="Google Shape;1675;p15"/>
            <p:cNvSpPr/>
            <p:nvPr/>
          </p:nvSpPr>
          <p:spPr>
            <a:xfrm>
              <a:off x="4312526" y="11021471"/>
              <a:ext cx="466908" cy="549304"/>
            </a:xfrm>
            <a:custGeom>
              <a:rect b="b" l="l" r="r" t="t"/>
              <a:pathLst>
                <a:path extrusionOk="0" h="442" w="377">
                  <a:moveTo>
                    <a:pt x="0" y="441"/>
                  </a:moveTo>
                  <a:lnTo>
                    <a:pt x="176" y="441"/>
                  </a:lnTo>
                  <a:lnTo>
                    <a:pt x="376" y="111"/>
                  </a:lnTo>
                  <a:lnTo>
                    <a:pt x="142" y="0"/>
                  </a:lnTo>
                  <a:lnTo>
                    <a:pt x="142" y="0"/>
                  </a:lnTo>
                  <a:cubicBezTo>
                    <a:pt x="62" y="228"/>
                    <a:pt x="0" y="441"/>
                    <a:pt x="0" y="441"/>
                  </a:cubicBez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6" name="Google Shape;1676;p15"/>
            <p:cNvSpPr/>
            <p:nvPr/>
          </p:nvSpPr>
          <p:spPr>
            <a:xfrm>
              <a:off x="4455346" y="8994542"/>
              <a:ext cx="789751" cy="2168512"/>
            </a:xfrm>
            <a:custGeom>
              <a:rect b="b" l="l" r="r" t="t"/>
              <a:pathLst>
                <a:path extrusionOk="0" h="2168512" w="789751">
                  <a:moveTo>
                    <a:pt x="405237" y="0"/>
                  </a:moveTo>
                  <a:lnTo>
                    <a:pt x="789751" y="0"/>
                  </a:lnTo>
                  <a:lnTo>
                    <a:pt x="700155" y="1540913"/>
                  </a:lnTo>
                  <a:lnTo>
                    <a:pt x="398924" y="2037922"/>
                  </a:lnTo>
                  <a:lnTo>
                    <a:pt x="405235" y="2040911"/>
                  </a:lnTo>
                  <a:lnTo>
                    <a:pt x="342698" y="2168512"/>
                  </a:lnTo>
                  <a:lnTo>
                    <a:pt x="324887" y="2160077"/>
                  </a:lnTo>
                  <a:lnTo>
                    <a:pt x="323108" y="2163013"/>
                  </a:lnTo>
                  <a:lnTo>
                    <a:pt x="31923" y="2024630"/>
                  </a:lnTo>
                  <a:lnTo>
                    <a:pt x="32958" y="2021831"/>
                  </a:lnTo>
                  <a:lnTo>
                    <a:pt x="0" y="2006223"/>
                  </a:lnTo>
                  <a:lnTo>
                    <a:pt x="62536" y="1878622"/>
                  </a:lnTo>
                  <a:lnTo>
                    <a:pt x="82416" y="1888036"/>
                  </a:lnTo>
                  <a:lnTo>
                    <a:pt x="107869" y="1819179"/>
                  </a:lnTo>
                  <a:cubicBezTo>
                    <a:pt x="186149" y="1617507"/>
                    <a:pt x="268978" y="1437749"/>
                    <a:pt x="334308" y="1375103"/>
                  </a:cubicBezTo>
                  <a:lnTo>
                    <a:pt x="301954" y="706875"/>
                  </a:lnTo>
                  <a:cubicBezTo>
                    <a:pt x="301954" y="706875"/>
                    <a:pt x="21968" y="278013"/>
                    <a:pt x="405237" y="0"/>
                  </a:cubicBezTo>
                  <a:close/>
                </a:path>
              </a:pathLst>
            </a:custGeom>
            <a:solidFill>
              <a:srgbClr val="2222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7" name="Google Shape;1677;p15"/>
            <p:cNvSpPr/>
            <p:nvPr/>
          </p:nvSpPr>
          <p:spPr>
            <a:xfrm>
              <a:off x="4733534" y="8994543"/>
              <a:ext cx="709311" cy="2119073"/>
            </a:xfrm>
            <a:custGeom>
              <a:rect b="b" l="l" r="r" t="t"/>
              <a:pathLst>
                <a:path extrusionOk="0" h="2119073" w="709311">
                  <a:moveTo>
                    <a:pt x="130207" y="0"/>
                  </a:moveTo>
                  <a:lnTo>
                    <a:pt x="709311" y="0"/>
                  </a:lnTo>
                  <a:lnTo>
                    <a:pt x="615706" y="1433892"/>
                  </a:lnTo>
                  <a:lnTo>
                    <a:pt x="487972" y="1977496"/>
                  </a:lnTo>
                  <a:lnTo>
                    <a:pt x="500573" y="1977496"/>
                  </a:lnTo>
                  <a:lnTo>
                    <a:pt x="500573" y="2119073"/>
                  </a:lnTo>
                  <a:lnTo>
                    <a:pt x="122798" y="2119073"/>
                  </a:lnTo>
                  <a:lnTo>
                    <a:pt x="122798" y="1977496"/>
                  </a:lnTo>
                  <a:lnTo>
                    <a:pt x="189558" y="1977496"/>
                  </a:lnTo>
                  <a:lnTo>
                    <a:pt x="276231" y="1447595"/>
                  </a:lnTo>
                  <a:lnTo>
                    <a:pt x="160161" y="712586"/>
                  </a:lnTo>
                  <a:cubicBezTo>
                    <a:pt x="160161" y="712586"/>
                    <a:pt x="-179314" y="383700"/>
                    <a:pt x="130207" y="0"/>
                  </a:cubicBezTo>
                  <a:close/>
                </a:path>
              </a:pathLst>
            </a:custGeom>
            <a:solidFill>
              <a:srgbClr val="322C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8" name="Google Shape;1678;p15"/>
            <p:cNvSpPr/>
            <p:nvPr/>
          </p:nvSpPr>
          <p:spPr>
            <a:xfrm>
              <a:off x="4817883" y="11114854"/>
              <a:ext cx="368032" cy="483388"/>
            </a:xfrm>
            <a:custGeom>
              <a:rect b="b" l="l" r="r" t="t"/>
              <a:pathLst>
                <a:path extrusionOk="0" h="386" w="295">
                  <a:moveTo>
                    <a:pt x="0" y="385"/>
                  </a:moveTo>
                  <a:lnTo>
                    <a:pt x="204" y="385"/>
                  </a:lnTo>
                  <a:lnTo>
                    <a:pt x="294" y="0"/>
                  </a:lnTo>
                  <a:lnTo>
                    <a:pt x="63" y="0"/>
                  </a:lnTo>
                  <a:lnTo>
                    <a:pt x="0" y="385"/>
                  </a:ln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79" name="Google Shape;1679;p15"/>
            <p:cNvSpPr/>
            <p:nvPr/>
          </p:nvSpPr>
          <p:spPr>
            <a:xfrm>
              <a:off x="5471554" y="8077201"/>
              <a:ext cx="730577" cy="714096"/>
            </a:xfrm>
            <a:custGeom>
              <a:rect b="b" l="l" r="r" t="t"/>
              <a:pathLst>
                <a:path extrusionOk="0" h="573" w="585">
                  <a:moveTo>
                    <a:pt x="381" y="572"/>
                  </a:moveTo>
                  <a:lnTo>
                    <a:pt x="0" y="572"/>
                  </a:lnTo>
                  <a:lnTo>
                    <a:pt x="203" y="0"/>
                  </a:lnTo>
                  <a:lnTo>
                    <a:pt x="584" y="0"/>
                  </a:lnTo>
                  <a:lnTo>
                    <a:pt x="381" y="572"/>
                  </a:lnTo>
                </a:path>
              </a:pathLst>
            </a:custGeom>
            <a:solidFill>
              <a:srgbClr val="808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0" name="Google Shape;1680;p15"/>
            <p:cNvSpPr/>
            <p:nvPr/>
          </p:nvSpPr>
          <p:spPr>
            <a:xfrm>
              <a:off x="4263084" y="11488385"/>
              <a:ext cx="642688" cy="203241"/>
            </a:xfrm>
            <a:custGeom>
              <a:rect b="b" l="l" r="r" t="t"/>
              <a:pathLst>
                <a:path extrusionOk="0" h="161" w="517">
                  <a:moveTo>
                    <a:pt x="508" y="160"/>
                  </a:moveTo>
                  <a:lnTo>
                    <a:pt x="0" y="160"/>
                  </a:lnTo>
                  <a:lnTo>
                    <a:pt x="40" y="0"/>
                  </a:lnTo>
                  <a:lnTo>
                    <a:pt x="73" y="0"/>
                  </a:lnTo>
                  <a:lnTo>
                    <a:pt x="73" y="0"/>
                  </a:lnTo>
                  <a:cubicBezTo>
                    <a:pt x="95" y="0"/>
                    <a:pt x="117" y="8"/>
                    <a:pt x="134" y="21"/>
                  </a:cubicBezTo>
                  <a:lnTo>
                    <a:pt x="134" y="21"/>
                  </a:lnTo>
                  <a:cubicBezTo>
                    <a:pt x="141" y="27"/>
                    <a:pt x="150" y="33"/>
                    <a:pt x="157" y="36"/>
                  </a:cubicBezTo>
                  <a:lnTo>
                    <a:pt x="157" y="36"/>
                  </a:lnTo>
                  <a:cubicBezTo>
                    <a:pt x="177" y="44"/>
                    <a:pt x="216" y="43"/>
                    <a:pt x="216" y="43"/>
                  </a:cubicBezTo>
                  <a:lnTo>
                    <a:pt x="207" y="23"/>
                  </a:lnTo>
                  <a:lnTo>
                    <a:pt x="207" y="23"/>
                  </a:lnTo>
                  <a:cubicBezTo>
                    <a:pt x="201" y="14"/>
                    <a:pt x="207" y="0"/>
                    <a:pt x="220" y="0"/>
                  </a:cubicBezTo>
                  <a:lnTo>
                    <a:pt x="256" y="0"/>
                  </a:lnTo>
                  <a:lnTo>
                    <a:pt x="256" y="0"/>
                  </a:lnTo>
                  <a:cubicBezTo>
                    <a:pt x="256" y="0"/>
                    <a:pt x="316" y="49"/>
                    <a:pt x="339" y="61"/>
                  </a:cubicBezTo>
                  <a:lnTo>
                    <a:pt x="339" y="61"/>
                  </a:lnTo>
                  <a:cubicBezTo>
                    <a:pt x="400" y="95"/>
                    <a:pt x="442" y="86"/>
                    <a:pt x="477" y="110"/>
                  </a:cubicBezTo>
                  <a:lnTo>
                    <a:pt x="477" y="110"/>
                  </a:lnTo>
                  <a:cubicBezTo>
                    <a:pt x="516" y="136"/>
                    <a:pt x="508" y="160"/>
                    <a:pt x="508" y="160"/>
                  </a:cubicBezTo>
                </a:path>
              </a:pathLst>
            </a:custGeom>
            <a:solidFill>
              <a:srgbClr val="2222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1" name="Google Shape;1681;p15"/>
            <p:cNvSpPr/>
            <p:nvPr/>
          </p:nvSpPr>
          <p:spPr>
            <a:xfrm>
              <a:off x="4784928" y="11488385"/>
              <a:ext cx="642685" cy="203241"/>
            </a:xfrm>
            <a:custGeom>
              <a:rect b="b" l="l" r="r" t="t"/>
              <a:pathLst>
                <a:path extrusionOk="0" h="161" w="517">
                  <a:moveTo>
                    <a:pt x="509" y="160"/>
                  </a:moveTo>
                  <a:lnTo>
                    <a:pt x="0" y="160"/>
                  </a:lnTo>
                  <a:lnTo>
                    <a:pt x="41" y="0"/>
                  </a:lnTo>
                  <a:lnTo>
                    <a:pt x="74" y="0"/>
                  </a:lnTo>
                  <a:lnTo>
                    <a:pt x="74" y="0"/>
                  </a:lnTo>
                  <a:cubicBezTo>
                    <a:pt x="96" y="0"/>
                    <a:pt x="118" y="8"/>
                    <a:pt x="135" y="21"/>
                  </a:cubicBezTo>
                  <a:lnTo>
                    <a:pt x="135" y="21"/>
                  </a:lnTo>
                  <a:cubicBezTo>
                    <a:pt x="142" y="27"/>
                    <a:pt x="151" y="33"/>
                    <a:pt x="158" y="36"/>
                  </a:cubicBezTo>
                  <a:lnTo>
                    <a:pt x="158" y="36"/>
                  </a:lnTo>
                  <a:cubicBezTo>
                    <a:pt x="178" y="44"/>
                    <a:pt x="217" y="43"/>
                    <a:pt x="217" y="43"/>
                  </a:cubicBezTo>
                  <a:lnTo>
                    <a:pt x="208" y="23"/>
                  </a:lnTo>
                  <a:lnTo>
                    <a:pt x="208" y="23"/>
                  </a:lnTo>
                  <a:cubicBezTo>
                    <a:pt x="202" y="14"/>
                    <a:pt x="208" y="0"/>
                    <a:pt x="221" y="0"/>
                  </a:cubicBezTo>
                  <a:lnTo>
                    <a:pt x="257" y="0"/>
                  </a:lnTo>
                  <a:lnTo>
                    <a:pt x="257" y="0"/>
                  </a:lnTo>
                  <a:cubicBezTo>
                    <a:pt x="257" y="0"/>
                    <a:pt x="317" y="49"/>
                    <a:pt x="340" y="61"/>
                  </a:cubicBezTo>
                  <a:lnTo>
                    <a:pt x="340" y="61"/>
                  </a:lnTo>
                  <a:cubicBezTo>
                    <a:pt x="401" y="95"/>
                    <a:pt x="442" y="86"/>
                    <a:pt x="478" y="110"/>
                  </a:cubicBezTo>
                  <a:lnTo>
                    <a:pt x="478" y="110"/>
                  </a:lnTo>
                  <a:cubicBezTo>
                    <a:pt x="516" y="136"/>
                    <a:pt x="509" y="160"/>
                    <a:pt x="509" y="160"/>
                  </a:cubicBezTo>
                </a:path>
              </a:pathLst>
            </a:custGeom>
            <a:solidFill>
              <a:srgbClr val="322C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2" name="Google Shape;1682;p15"/>
            <p:cNvSpPr/>
            <p:nvPr/>
          </p:nvSpPr>
          <p:spPr>
            <a:xfrm>
              <a:off x="5575927" y="8461711"/>
              <a:ext cx="488879" cy="313106"/>
            </a:xfrm>
            <a:custGeom>
              <a:rect b="b" l="l" r="r" t="t"/>
              <a:pathLst>
                <a:path extrusionOk="0" h="252" w="391">
                  <a:moveTo>
                    <a:pt x="375" y="78"/>
                  </a:moveTo>
                  <a:lnTo>
                    <a:pt x="375" y="78"/>
                  </a:lnTo>
                  <a:cubicBezTo>
                    <a:pt x="390" y="61"/>
                    <a:pt x="378" y="37"/>
                    <a:pt x="378" y="37"/>
                  </a:cubicBezTo>
                  <a:lnTo>
                    <a:pt x="327" y="63"/>
                  </a:lnTo>
                  <a:lnTo>
                    <a:pt x="278" y="63"/>
                  </a:lnTo>
                  <a:lnTo>
                    <a:pt x="278" y="63"/>
                  </a:lnTo>
                  <a:cubicBezTo>
                    <a:pt x="287" y="54"/>
                    <a:pt x="293" y="44"/>
                    <a:pt x="293" y="44"/>
                  </a:cubicBezTo>
                  <a:lnTo>
                    <a:pt x="293" y="44"/>
                  </a:lnTo>
                  <a:cubicBezTo>
                    <a:pt x="314" y="39"/>
                    <a:pt x="323" y="23"/>
                    <a:pt x="323" y="9"/>
                  </a:cubicBezTo>
                  <a:lnTo>
                    <a:pt x="323" y="9"/>
                  </a:lnTo>
                  <a:cubicBezTo>
                    <a:pt x="322" y="0"/>
                    <a:pt x="267" y="22"/>
                    <a:pt x="261" y="25"/>
                  </a:cubicBezTo>
                  <a:lnTo>
                    <a:pt x="261" y="25"/>
                  </a:lnTo>
                  <a:cubicBezTo>
                    <a:pt x="249" y="30"/>
                    <a:pt x="230" y="42"/>
                    <a:pt x="213" y="52"/>
                  </a:cubicBezTo>
                  <a:lnTo>
                    <a:pt x="213" y="52"/>
                  </a:lnTo>
                  <a:cubicBezTo>
                    <a:pt x="192" y="65"/>
                    <a:pt x="173" y="99"/>
                    <a:pt x="173" y="99"/>
                  </a:cubicBezTo>
                  <a:lnTo>
                    <a:pt x="5" y="126"/>
                  </a:lnTo>
                  <a:lnTo>
                    <a:pt x="5" y="126"/>
                  </a:lnTo>
                  <a:cubicBezTo>
                    <a:pt x="2" y="154"/>
                    <a:pt x="0" y="204"/>
                    <a:pt x="16" y="251"/>
                  </a:cubicBezTo>
                  <a:lnTo>
                    <a:pt x="16" y="251"/>
                  </a:lnTo>
                  <a:cubicBezTo>
                    <a:pt x="110" y="223"/>
                    <a:pt x="188" y="195"/>
                    <a:pt x="188" y="195"/>
                  </a:cubicBezTo>
                  <a:lnTo>
                    <a:pt x="188" y="195"/>
                  </a:lnTo>
                  <a:cubicBezTo>
                    <a:pt x="188" y="195"/>
                    <a:pt x="218" y="203"/>
                    <a:pt x="237" y="199"/>
                  </a:cubicBezTo>
                  <a:lnTo>
                    <a:pt x="237" y="199"/>
                  </a:lnTo>
                  <a:cubicBezTo>
                    <a:pt x="257" y="197"/>
                    <a:pt x="322" y="179"/>
                    <a:pt x="322" y="179"/>
                  </a:cubicBezTo>
                  <a:lnTo>
                    <a:pt x="362" y="150"/>
                  </a:lnTo>
                  <a:lnTo>
                    <a:pt x="362" y="150"/>
                  </a:lnTo>
                  <a:cubicBezTo>
                    <a:pt x="382" y="134"/>
                    <a:pt x="371" y="116"/>
                    <a:pt x="371" y="116"/>
                  </a:cubicBezTo>
                  <a:lnTo>
                    <a:pt x="371" y="116"/>
                  </a:lnTo>
                  <a:cubicBezTo>
                    <a:pt x="386" y="95"/>
                    <a:pt x="375" y="78"/>
                    <a:pt x="375" y="78"/>
                  </a:cubicBez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3" name="Google Shape;1683;p15"/>
            <p:cNvSpPr/>
            <p:nvPr/>
          </p:nvSpPr>
          <p:spPr>
            <a:xfrm>
              <a:off x="5059581" y="8088188"/>
              <a:ext cx="538319" cy="785507"/>
            </a:xfrm>
            <a:custGeom>
              <a:rect b="b" l="l" r="r" t="t"/>
              <a:pathLst>
                <a:path extrusionOk="0" h="629" w="432">
                  <a:moveTo>
                    <a:pt x="420" y="426"/>
                  </a:moveTo>
                  <a:lnTo>
                    <a:pt x="222" y="440"/>
                  </a:lnTo>
                  <a:lnTo>
                    <a:pt x="222" y="440"/>
                  </a:lnTo>
                  <a:cubicBezTo>
                    <a:pt x="226" y="223"/>
                    <a:pt x="175" y="52"/>
                    <a:pt x="175" y="52"/>
                  </a:cubicBezTo>
                  <a:lnTo>
                    <a:pt x="175" y="52"/>
                  </a:lnTo>
                  <a:cubicBezTo>
                    <a:pt x="130" y="0"/>
                    <a:pt x="6" y="29"/>
                    <a:pt x="2" y="139"/>
                  </a:cubicBezTo>
                  <a:lnTo>
                    <a:pt x="2" y="139"/>
                  </a:lnTo>
                  <a:cubicBezTo>
                    <a:pt x="0" y="205"/>
                    <a:pt x="46" y="555"/>
                    <a:pt x="112" y="602"/>
                  </a:cubicBezTo>
                  <a:lnTo>
                    <a:pt x="112" y="602"/>
                  </a:lnTo>
                  <a:cubicBezTo>
                    <a:pt x="150" y="628"/>
                    <a:pt x="305" y="590"/>
                    <a:pt x="431" y="551"/>
                  </a:cubicBezTo>
                  <a:lnTo>
                    <a:pt x="431" y="551"/>
                  </a:lnTo>
                  <a:cubicBezTo>
                    <a:pt x="415" y="504"/>
                    <a:pt x="417" y="454"/>
                    <a:pt x="420" y="426"/>
                  </a:cubicBezTo>
                </a:path>
              </a:pathLst>
            </a:custGeom>
            <a:solidFill>
              <a:srgbClr val="E3E7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4" name="Google Shape;1684;p15"/>
            <p:cNvSpPr/>
            <p:nvPr/>
          </p:nvSpPr>
          <p:spPr>
            <a:xfrm>
              <a:off x="4708022" y="7319161"/>
              <a:ext cx="769027" cy="1137063"/>
            </a:xfrm>
            <a:custGeom>
              <a:rect b="b" l="l" r="r" t="t"/>
              <a:pathLst>
                <a:path extrusionOk="0" h="915" w="618">
                  <a:moveTo>
                    <a:pt x="424" y="307"/>
                  </a:moveTo>
                  <a:lnTo>
                    <a:pt x="424" y="307"/>
                  </a:lnTo>
                  <a:cubicBezTo>
                    <a:pt x="420" y="298"/>
                    <a:pt x="377" y="297"/>
                    <a:pt x="387" y="240"/>
                  </a:cubicBezTo>
                  <a:lnTo>
                    <a:pt x="387" y="240"/>
                  </a:lnTo>
                  <a:cubicBezTo>
                    <a:pt x="397" y="188"/>
                    <a:pt x="464" y="223"/>
                    <a:pt x="452" y="265"/>
                  </a:cubicBezTo>
                  <a:lnTo>
                    <a:pt x="452" y="265"/>
                  </a:lnTo>
                  <a:cubicBezTo>
                    <a:pt x="444" y="291"/>
                    <a:pt x="541" y="258"/>
                    <a:pt x="554" y="181"/>
                  </a:cubicBezTo>
                  <a:lnTo>
                    <a:pt x="554" y="181"/>
                  </a:lnTo>
                  <a:cubicBezTo>
                    <a:pt x="556" y="170"/>
                    <a:pt x="562" y="161"/>
                    <a:pt x="568" y="152"/>
                  </a:cubicBezTo>
                  <a:lnTo>
                    <a:pt x="568" y="152"/>
                  </a:lnTo>
                  <a:cubicBezTo>
                    <a:pt x="587" y="131"/>
                    <a:pt x="617" y="108"/>
                    <a:pt x="601" y="71"/>
                  </a:cubicBezTo>
                  <a:lnTo>
                    <a:pt x="601" y="71"/>
                  </a:lnTo>
                  <a:cubicBezTo>
                    <a:pt x="579" y="19"/>
                    <a:pt x="488" y="38"/>
                    <a:pt x="459" y="46"/>
                  </a:cubicBezTo>
                  <a:lnTo>
                    <a:pt x="459" y="46"/>
                  </a:lnTo>
                  <a:cubicBezTo>
                    <a:pt x="431" y="55"/>
                    <a:pt x="345" y="0"/>
                    <a:pt x="229" y="31"/>
                  </a:cubicBezTo>
                  <a:lnTo>
                    <a:pt x="229" y="31"/>
                  </a:lnTo>
                  <a:cubicBezTo>
                    <a:pt x="84" y="70"/>
                    <a:pt x="54" y="202"/>
                    <a:pt x="100" y="374"/>
                  </a:cubicBezTo>
                  <a:lnTo>
                    <a:pt x="100" y="374"/>
                  </a:lnTo>
                  <a:cubicBezTo>
                    <a:pt x="142" y="527"/>
                    <a:pt x="0" y="570"/>
                    <a:pt x="52" y="870"/>
                  </a:cubicBezTo>
                  <a:lnTo>
                    <a:pt x="52" y="870"/>
                  </a:lnTo>
                  <a:cubicBezTo>
                    <a:pt x="57" y="896"/>
                    <a:pt x="79" y="914"/>
                    <a:pt x="105" y="914"/>
                  </a:cubicBezTo>
                  <a:lnTo>
                    <a:pt x="234" y="914"/>
                  </a:lnTo>
                  <a:lnTo>
                    <a:pt x="234" y="914"/>
                  </a:lnTo>
                  <a:cubicBezTo>
                    <a:pt x="263" y="914"/>
                    <a:pt x="286" y="891"/>
                    <a:pt x="288" y="862"/>
                  </a:cubicBezTo>
                  <a:lnTo>
                    <a:pt x="288" y="862"/>
                  </a:lnTo>
                  <a:cubicBezTo>
                    <a:pt x="290" y="796"/>
                    <a:pt x="310" y="688"/>
                    <a:pt x="424" y="665"/>
                  </a:cubicBezTo>
                  <a:lnTo>
                    <a:pt x="424" y="665"/>
                  </a:lnTo>
                  <a:cubicBezTo>
                    <a:pt x="486" y="652"/>
                    <a:pt x="549" y="746"/>
                    <a:pt x="549" y="746"/>
                  </a:cubicBezTo>
                  <a:lnTo>
                    <a:pt x="549" y="746"/>
                  </a:lnTo>
                  <a:cubicBezTo>
                    <a:pt x="549" y="746"/>
                    <a:pt x="584" y="650"/>
                    <a:pt x="491" y="527"/>
                  </a:cubicBezTo>
                  <a:lnTo>
                    <a:pt x="491" y="527"/>
                  </a:lnTo>
                  <a:cubicBezTo>
                    <a:pt x="398" y="404"/>
                    <a:pt x="433" y="327"/>
                    <a:pt x="424" y="307"/>
                  </a:cubicBezTo>
                </a:path>
              </a:pathLst>
            </a:custGeom>
            <a:solidFill>
              <a:srgbClr val="13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5" name="Google Shape;1685;p15"/>
            <p:cNvSpPr/>
            <p:nvPr/>
          </p:nvSpPr>
          <p:spPr>
            <a:xfrm>
              <a:off x="10190086" y="11329081"/>
              <a:ext cx="780012" cy="291133"/>
            </a:xfrm>
            <a:custGeom>
              <a:rect b="b" l="l" r="r" t="t"/>
              <a:pathLst>
                <a:path extrusionOk="0" h="233" w="624">
                  <a:moveTo>
                    <a:pt x="587" y="232"/>
                  </a:moveTo>
                  <a:lnTo>
                    <a:pt x="31" y="232"/>
                  </a:lnTo>
                  <a:lnTo>
                    <a:pt x="31" y="232"/>
                  </a:lnTo>
                  <a:cubicBezTo>
                    <a:pt x="31" y="232"/>
                    <a:pt x="0" y="181"/>
                    <a:pt x="56" y="156"/>
                  </a:cubicBezTo>
                  <a:lnTo>
                    <a:pt x="56" y="156"/>
                  </a:lnTo>
                  <a:cubicBezTo>
                    <a:pt x="132" y="123"/>
                    <a:pt x="282" y="93"/>
                    <a:pt x="326" y="71"/>
                  </a:cubicBezTo>
                  <a:lnTo>
                    <a:pt x="326" y="71"/>
                  </a:lnTo>
                  <a:cubicBezTo>
                    <a:pt x="346" y="61"/>
                    <a:pt x="345" y="18"/>
                    <a:pt x="345" y="18"/>
                  </a:cubicBezTo>
                  <a:lnTo>
                    <a:pt x="563" y="0"/>
                  </a:lnTo>
                  <a:lnTo>
                    <a:pt x="570" y="43"/>
                  </a:lnTo>
                  <a:lnTo>
                    <a:pt x="570" y="43"/>
                  </a:lnTo>
                  <a:cubicBezTo>
                    <a:pt x="570" y="43"/>
                    <a:pt x="587" y="78"/>
                    <a:pt x="602" y="133"/>
                  </a:cubicBezTo>
                  <a:lnTo>
                    <a:pt x="602" y="133"/>
                  </a:lnTo>
                  <a:cubicBezTo>
                    <a:pt x="623" y="208"/>
                    <a:pt x="587" y="232"/>
                    <a:pt x="587" y="232"/>
                  </a:cubicBezTo>
                </a:path>
              </a:pathLst>
            </a:custGeom>
            <a:solidFill>
              <a:srgbClr val="322C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6" name="Google Shape;1686;p15"/>
            <p:cNvSpPr/>
            <p:nvPr/>
          </p:nvSpPr>
          <p:spPr>
            <a:xfrm>
              <a:off x="9465000" y="7983818"/>
              <a:ext cx="433949" cy="368032"/>
            </a:xfrm>
            <a:custGeom>
              <a:rect b="b" l="l" r="r" t="t"/>
              <a:pathLst>
                <a:path extrusionOk="0" h="294" w="347">
                  <a:moveTo>
                    <a:pt x="346" y="196"/>
                  </a:moveTo>
                  <a:lnTo>
                    <a:pt x="296" y="164"/>
                  </a:lnTo>
                  <a:lnTo>
                    <a:pt x="296" y="164"/>
                  </a:lnTo>
                  <a:cubicBezTo>
                    <a:pt x="296" y="164"/>
                    <a:pt x="291" y="103"/>
                    <a:pt x="265" y="79"/>
                  </a:cubicBezTo>
                  <a:lnTo>
                    <a:pt x="265" y="79"/>
                  </a:lnTo>
                  <a:cubicBezTo>
                    <a:pt x="238" y="55"/>
                    <a:pt x="174" y="13"/>
                    <a:pt x="167" y="16"/>
                  </a:cubicBezTo>
                  <a:lnTo>
                    <a:pt x="167" y="16"/>
                  </a:lnTo>
                  <a:cubicBezTo>
                    <a:pt x="145" y="24"/>
                    <a:pt x="172" y="60"/>
                    <a:pt x="183" y="69"/>
                  </a:cubicBezTo>
                  <a:lnTo>
                    <a:pt x="183" y="69"/>
                  </a:lnTo>
                  <a:cubicBezTo>
                    <a:pt x="183" y="69"/>
                    <a:pt x="100" y="10"/>
                    <a:pt x="84" y="3"/>
                  </a:cubicBezTo>
                  <a:lnTo>
                    <a:pt x="84" y="3"/>
                  </a:lnTo>
                  <a:cubicBezTo>
                    <a:pt x="77" y="0"/>
                    <a:pt x="57" y="14"/>
                    <a:pt x="76" y="35"/>
                  </a:cubicBezTo>
                  <a:lnTo>
                    <a:pt x="76" y="35"/>
                  </a:lnTo>
                  <a:cubicBezTo>
                    <a:pt x="76" y="35"/>
                    <a:pt x="28" y="0"/>
                    <a:pt x="14" y="10"/>
                  </a:cubicBezTo>
                  <a:lnTo>
                    <a:pt x="14" y="10"/>
                  </a:lnTo>
                  <a:cubicBezTo>
                    <a:pt x="0" y="21"/>
                    <a:pt x="42" y="55"/>
                    <a:pt x="42" y="55"/>
                  </a:cubicBezTo>
                  <a:lnTo>
                    <a:pt x="42" y="55"/>
                  </a:lnTo>
                  <a:cubicBezTo>
                    <a:pt x="42" y="55"/>
                    <a:pt x="11" y="62"/>
                    <a:pt x="29" y="85"/>
                  </a:cubicBezTo>
                  <a:lnTo>
                    <a:pt x="29" y="85"/>
                  </a:lnTo>
                  <a:cubicBezTo>
                    <a:pt x="48" y="108"/>
                    <a:pt x="48" y="100"/>
                    <a:pt x="48" y="100"/>
                  </a:cubicBezTo>
                  <a:lnTo>
                    <a:pt x="48" y="100"/>
                  </a:lnTo>
                  <a:cubicBezTo>
                    <a:pt x="48" y="100"/>
                    <a:pt x="8" y="100"/>
                    <a:pt x="35" y="129"/>
                  </a:cubicBezTo>
                  <a:lnTo>
                    <a:pt x="35" y="129"/>
                  </a:lnTo>
                  <a:cubicBezTo>
                    <a:pt x="62" y="158"/>
                    <a:pt x="83" y="159"/>
                    <a:pt x="99" y="170"/>
                  </a:cubicBezTo>
                  <a:lnTo>
                    <a:pt x="99" y="170"/>
                  </a:lnTo>
                  <a:cubicBezTo>
                    <a:pt x="99" y="170"/>
                    <a:pt x="154" y="271"/>
                    <a:pt x="227" y="261"/>
                  </a:cubicBezTo>
                  <a:lnTo>
                    <a:pt x="290" y="293"/>
                  </a:lnTo>
                  <a:lnTo>
                    <a:pt x="346" y="196"/>
                  </a:ln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7" name="Google Shape;1687;p15"/>
            <p:cNvSpPr/>
            <p:nvPr/>
          </p:nvSpPr>
          <p:spPr>
            <a:xfrm>
              <a:off x="10277972" y="8016780"/>
              <a:ext cx="659165" cy="1235934"/>
            </a:xfrm>
            <a:custGeom>
              <a:rect b="b" l="l" r="r" t="t"/>
              <a:pathLst>
                <a:path extrusionOk="0" h="990" w="531">
                  <a:moveTo>
                    <a:pt x="339" y="0"/>
                  </a:moveTo>
                  <a:lnTo>
                    <a:pt x="145" y="0"/>
                  </a:lnTo>
                  <a:lnTo>
                    <a:pt x="145" y="0"/>
                  </a:lnTo>
                  <a:cubicBezTo>
                    <a:pt x="145" y="0"/>
                    <a:pt x="0" y="95"/>
                    <a:pt x="22" y="337"/>
                  </a:cubicBezTo>
                  <a:lnTo>
                    <a:pt x="22" y="337"/>
                  </a:lnTo>
                  <a:cubicBezTo>
                    <a:pt x="70" y="866"/>
                    <a:pt x="11" y="989"/>
                    <a:pt x="11" y="989"/>
                  </a:cubicBezTo>
                  <a:lnTo>
                    <a:pt x="498" y="989"/>
                  </a:lnTo>
                  <a:lnTo>
                    <a:pt x="498" y="989"/>
                  </a:lnTo>
                  <a:cubicBezTo>
                    <a:pt x="498" y="989"/>
                    <a:pt x="530" y="477"/>
                    <a:pt x="490" y="301"/>
                  </a:cubicBezTo>
                  <a:lnTo>
                    <a:pt x="490" y="301"/>
                  </a:lnTo>
                  <a:cubicBezTo>
                    <a:pt x="436" y="61"/>
                    <a:pt x="339" y="0"/>
                    <a:pt x="339" y="0"/>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8" name="Google Shape;1688;p15"/>
            <p:cNvSpPr/>
            <p:nvPr/>
          </p:nvSpPr>
          <p:spPr>
            <a:xfrm>
              <a:off x="10281877" y="7324656"/>
              <a:ext cx="456272" cy="696368"/>
            </a:xfrm>
            <a:custGeom>
              <a:rect b="b" l="l" r="r" t="t"/>
              <a:pathLst>
                <a:path extrusionOk="0" h="696368" w="456272">
                  <a:moveTo>
                    <a:pt x="196189" y="0"/>
                  </a:moveTo>
                  <a:cubicBezTo>
                    <a:pt x="298984" y="0"/>
                    <a:pt x="456272" y="53728"/>
                    <a:pt x="456272" y="278636"/>
                  </a:cubicBezTo>
                  <a:cubicBezTo>
                    <a:pt x="456272" y="335176"/>
                    <a:pt x="442416" y="382344"/>
                    <a:pt x="420027" y="421293"/>
                  </a:cubicBezTo>
                  <a:lnTo>
                    <a:pt x="417814" y="424242"/>
                  </a:lnTo>
                  <a:lnTo>
                    <a:pt x="417814" y="696368"/>
                  </a:lnTo>
                  <a:lnTo>
                    <a:pt x="221308" y="696368"/>
                  </a:lnTo>
                  <a:lnTo>
                    <a:pt x="221308" y="566623"/>
                  </a:lnTo>
                  <a:lnTo>
                    <a:pt x="175244" y="577296"/>
                  </a:lnTo>
                  <a:cubicBezTo>
                    <a:pt x="159344" y="579822"/>
                    <a:pt x="144637" y="581013"/>
                    <a:pt x="131788" y="581013"/>
                  </a:cubicBezTo>
                  <a:cubicBezTo>
                    <a:pt x="72340" y="581013"/>
                    <a:pt x="48809" y="494798"/>
                    <a:pt x="37663" y="382344"/>
                  </a:cubicBezTo>
                  <a:cubicBezTo>
                    <a:pt x="36424" y="374847"/>
                    <a:pt x="-9400" y="374847"/>
                    <a:pt x="1746" y="354855"/>
                  </a:cubicBezTo>
                  <a:cubicBezTo>
                    <a:pt x="30232" y="302377"/>
                    <a:pt x="58717" y="312373"/>
                    <a:pt x="48809" y="171180"/>
                  </a:cubicBezTo>
                  <a:cubicBezTo>
                    <a:pt x="37663" y="32487"/>
                    <a:pt x="94633" y="0"/>
                    <a:pt x="196189" y="0"/>
                  </a:cubicBezTo>
                  <a:close/>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89" name="Google Shape;1689;p15"/>
            <p:cNvSpPr/>
            <p:nvPr/>
          </p:nvSpPr>
          <p:spPr>
            <a:xfrm>
              <a:off x="10212058" y="7209297"/>
              <a:ext cx="708601" cy="642688"/>
            </a:xfrm>
            <a:custGeom>
              <a:rect b="b" l="l" r="r" t="t"/>
              <a:pathLst>
                <a:path extrusionOk="0" h="517" w="570">
                  <a:moveTo>
                    <a:pt x="63" y="26"/>
                  </a:moveTo>
                  <a:lnTo>
                    <a:pt x="63" y="26"/>
                  </a:lnTo>
                  <a:cubicBezTo>
                    <a:pt x="24" y="54"/>
                    <a:pt x="0" y="217"/>
                    <a:pt x="309" y="205"/>
                  </a:cubicBezTo>
                  <a:lnTo>
                    <a:pt x="309" y="205"/>
                  </a:lnTo>
                  <a:cubicBezTo>
                    <a:pt x="309" y="205"/>
                    <a:pt x="258" y="324"/>
                    <a:pt x="292" y="339"/>
                  </a:cubicBezTo>
                  <a:lnTo>
                    <a:pt x="292" y="339"/>
                  </a:lnTo>
                  <a:cubicBezTo>
                    <a:pt x="327" y="354"/>
                    <a:pt x="306" y="262"/>
                    <a:pt x="351" y="266"/>
                  </a:cubicBezTo>
                  <a:lnTo>
                    <a:pt x="351" y="266"/>
                  </a:lnTo>
                  <a:cubicBezTo>
                    <a:pt x="396" y="270"/>
                    <a:pt x="411" y="355"/>
                    <a:pt x="351" y="374"/>
                  </a:cubicBezTo>
                  <a:lnTo>
                    <a:pt x="351" y="374"/>
                  </a:lnTo>
                  <a:cubicBezTo>
                    <a:pt x="317" y="384"/>
                    <a:pt x="345" y="472"/>
                    <a:pt x="391" y="498"/>
                  </a:cubicBezTo>
                  <a:lnTo>
                    <a:pt x="391" y="498"/>
                  </a:lnTo>
                  <a:cubicBezTo>
                    <a:pt x="422" y="516"/>
                    <a:pt x="459" y="487"/>
                    <a:pt x="446" y="372"/>
                  </a:cubicBezTo>
                  <a:lnTo>
                    <a:pt x="446" y="372"/>
                  </a:lnTo>
                  <a:cubicBezTo>
                    <a:pt x="439" y="314"/>
                    <a:pt x="569" y="312"/>
                    <a:pt x="553" y="218"/>
                  </a:cubicBezTo>
                  <a:lnTo>
                    <a:pt x="553" y="218"/>
                  </a:lnTo>
                  <a:cubicBezTo>
                    <a:pt x="536" y="125"/>
                    <a:pt x="460" y="146"/>
                    <a:pt x="460" y="146"/>
                  </a:cubicBezTo>
                  <a:lnTo>
                    <a:pt x="460" y="146"/>
                  </a:lnTo>
                  <a:cubicBezTo>
                    <a:pt x="460" y="146"/>
                    <a:pt x="481" y="55"/>
                    <a:pt x="404" y="49"/>
                  </a:cubicBezTo>
                  <a:lnTo>
                    <a:pt x="404" y="49"/>
                  </a:lnTo>
                  <a:cubicBezTo>
                    <a:pt x="328" y="44"/>
                    <a:pt x="285" y="60"/>
                    <a:pt x="246" y="50"/>
                  </a:cubicBezTo>
                  <a:lnTo>
                    <a:pt x="246" y="50"/>
                  </a:lnTo>
                  <a:cubicBezTo>
                    <a:pt x="205" y="40"/>
                    <a:pt x="101" y="0"/>
                    <a:pt x="63" y="26"/>
                  </a:cubicBezTo>
                </a:path>
              </a:pathLst>
            </a:custGeom>
            <a:solidFill>
              <a:srgbClr val="130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0" name="Google Shape;1690;p15"/>
            <p:cNvSpPr/>
            <p:nvPr/>
          </p:nvSpPr>
          <p:spPr>
            <a:xfrm>
              <a:off x="10294448" y="9252714"/>
              <a:ext cx="769027" cy="2169755"/>
            </a:xfrm>
            <a:custGeom>
              <a:rect b="b" l="l" r="r" t="t"/>
              <a:pathLst>
                <a:path extrusionOk="0" h="1742" w="617">
                  <a:moveTo>
                    <a:pt x="0" y="0"/>
                  </a:moveTo>
                  <a:lnTo>
                    <a:pt x="223" y="1704"/>
                  </a:lnTo>
                  <a:lnTo>
                    <a:pt x="223" y="1704"/>
                  </a:lnTo>
                  <a:cubicBezTo>
                    <a:pt x="223" y="1704"/>
                    <a:pt x="425" y="1741"/>
                    <a:pt x="503" y="1696"/>
                  </a:cubicBezTo>
                  <a:lnTo>
                    <a:pt x="456" y="426"/>
                  </a:lnTo>
                  <a:lnTo>
                    <a:pt x="456" y="426"/>
                  </a:lnTo>
                  <a:cubicBezTo>
                    <a:pt x="456" y="426"/>
                    <a:pt x="616" y="249"/>
                    <a:pt x="487" y="0"/>
                  </a:cubicBezTo>
                  <a:lnTo>
                    <a:pt x="0" y="0"/>
                  </a:lnTo>
                </a:path>
              </a:pathLst>
            </a:custGeom>
            <a:solidFill>
              <a:srgbClr val="2222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1" name="Google Shape;1691;p15"/>
            <p:cNvSpPr/>
            <p:nvPr/>
          </p:nvSpPr>
          <p:spPr>
            <a:xfrm>
              <a:off x="9723175" y="11394998"/>
              <a:ext cx="780012" cy="291133"/>
            </a:xfrm>
            <a:custGeom>
              <a:rect b="b" l="l" r="r" t="t"/>
              <a:pathLst>
                <a:path extrusionOk="0" h="232" w="624">
                  <a:moveTo>
                    <a:pt x="588" y="231"/>
                  </a:moveTo>
                  <a:lnTo>
                    <a:pt x="32" y="231"/>
                  </a:lnTo>
                  <a:lnTo>
                    <a:pt x="32" y="231"/>
                  </a:lnTo>
                  <a:cubicBezTo>
                    <a:pt x="32" y="231"/>
                    <a:pt x="0" y="181"/>
                    <a:pt x="57" y="156"/>
                  </a:cubicBezTo>
                  <a:lnTo>
                    <a:pt x="57" y="156"/>
                  </a:lnTo>
                  <a:cubicBezTo>
                    <a:pt x="132" y="122"/>
                    <a:pt x="282" y="93"/>
                    <a:pt x="326" y="71"/>
                  </a:cubicBezTo>
                  <a:lnTo>
                    <a:pt x="326" y="71"/>
                  </a:lnTo>
                  <a:cubicBezTo>
                    <a:pt x="347" y="61"/>
                    <a:pt x="345" y="17"/>
                    <a:pt x="345" y="17"/>
                  </a:cubicBezTo>
                  <a:lnTo>
                    <a:pt x="564" y="0"/>
                  </a:lnTo>
                  <a:lnTo>
                    <a:pt x="570" y="42"/>
                  </a:lnTo>
                  <a:lnTo>
                    <a:pt x="570" y="42"/>
                  </a:lnTo>
                  <a:cubicBezTo>
                    <a:pt x="570" y="42"/>
                    <a:pt x="588" y="77"/>
                    <a:pt x="603" y="132"/>
                  </a:cubicBezTo>
                  <a:lnTo>
                    <a:pt x="603" y="132"/>
                  </a:lnTo>
                  <a:cubicBezTo>
                    <a:pt x="623" y="208"/>
                    <a:pt x="588" y="231"/>
                    <a:pt x="588" y="231"/>
                  </a:cubicBezTo>
                </a:path>
              </a:pathLst>
            </a:custGeom>
            <a:solidFill>
              <a:srgbClr val="3D398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2" name="Google Shape;1692;p15"/>
            <p:cNvSpPr/>
            <p:nvPr/>
          </p:nvSpPr>
          <p:spPr>
            <a:xfrm>
              <a:off x="9283728" y="8456220"/>
              <a:ext cx="510855" cy="373527"/>
            </a:xfrm>
            <a:custGeom>
              <a:rect b="b" l="l" r="r" t="t"/>
              <a:pathLst>
                <a:path extrusionOk="0" h="301" w="412">
                  <a:moveTo>
                    <a:pt x="411" y="158"/>
                  </a:moveTo>
                  <a:lnTo>
                    <a:pt x="305" y="150"/>
                  </a:lnTo>
                  <a:lnTo>
                    <a:pt x="305" y="150"/>
                  </a:lnTo>
                  <a:cubicBezTo>
                    <a:pt x="305" y="150"/>
                    <a:pt x="296" y="110"/>
                    <a:pt x="283" y="100"/>
                  </a:cubicBezTo>
                  <a:lnTo>
                    <a:pt x="283" y="100"/>
                  </a:lnTo>
                  <a:cubicBezTo>
                    <a:pt x="274" y="95"/>
                    <a:pt x="239" y="89"/>
                    <a:pt x="220" y="86"/>
                  </a:cubicBezTo>
                  <a:lnTo>
                    <a:pt x="220" y="86"/>
                  </a:lnTo>
                  <a:cubicBezTo>
                    <a:pt x="211" y="84"/>
                    <a:pt x="166" y="81"/>
                    <a:pt x="166" y="81"/>
                  </a:cubicBezTo>
                  <a:lnTo>
                    <a:pt x="166" y="81"/>
                  </a:lnTo>
                  <a:cubicBezTo>
                    <a:pt x="166" y="81"/>
                    <a:pt x="133" y="67"/>
                    <a:pt x="115" y="59"/>
                  </a:cubicBezTo>
                  <a:lnTo>
                    <a:pt x="115" y="59"/>
                  </a:lnTo>
                  <a:cubicBezTo>
                    <a:pt x="90" y="47"/>
                    <a:pt x="19" y="0"/>
                    <a:pt x="10" y="22"/>
                  </a:cubicBezTo>
                  <a:lnTo>
                    <a:pt x="10" y="22"/>
                  </a:lnTo>
                  <a:cubicBezTo>
                    <a:pt x="0" y="44"/>
                    <a:pt x="95" y="106"/>
                    <a:pt x="95" y="106"/>
                  </a:cubicBezTo>
                  <a:lnTo>
                    <a:pt x="95" y="106"/>
                  </a:lnTo>
                  <a:cubicBezTo>
                    <a:pt x="95" y="106"/>
                    <a:pt x="80" y="119"/>
                    <a:pt x="85" y="139"/>
                  </a:cubicBezTo>
                  <a:lnTo>
                    <a:pt x="85" y="139"/>
                  </a:lnTo>
                  <a:cubicBezTo>
                    <a:pt x="85" y="139"/>
                    <a:pt x="73" y="159"/>
                    <a:pt x="80" y="176"/>
                  </a:cubicBezTo>
                  <a:lnTo>
                    <a:pt x="80" y="176"/>
                  </a:lnTo>
                  <a:cubicBezTo>
                    <a:pt x="80" y="176"/>
                    <a:pt x="63" y="183"/>
                    <a:pt x="72" y="212"/>
                  </a:cubicBezTo>
                  <a:lnTo>
                    <a:pt x="72" y="212"/>
                  </a:lnTo>
                  <a:cubicBezTo>
                    <a:pt x="72" y="212"/>
                    <a:pt x="116" y="291"/>
                    <a:pt x="283" y="286"/>
                  </a:cubicBezTo>
                  <a:lnTo>
                    <a:pt x="391" y="300"/>
                  </a:lnTo>
                  <a:lnTo>
                    <a:pt x="411" y="158"/>
                  </a:lnTo>
                </a:path>
              </a:pathLst>
            </a:custGeom>
            <a:solidFill>
              <a:srgbClr val="FFCEB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3" name="Google Shape;1693;p15"/>
            <p:cNvSpPr/>
            <p:nvPr/>
          </p:nvSpPr>
          <p:spPr>
            <a:xfrm>
              <a:off x="9761628" y="8170582"/>
              <a:ext cx="642685" cy="390005"/>
            </a:xfrm>
            <a:custGeom>
              <a:rect b="b" l="l" r="r" t="t"/>
              <a:pathLst>
                <a:path extrusionOk="0" h="312" w="517">
                  <a:moveTo>
                    <a:pt x="516" y="102"/>
                  </a:moveTo>
                  <a:lnTo>
                    <a:pt x="516" y="102"/>
                  </a:lnTo>
                  <a:cubicBezTo>
                    <a:pt x="516" y="102"/>
                    <a:pt x="287" y="84"/>
                    <a:pt x="103" y="0"/>
                  </a:cubicBezTo>
                  <a:lnTo>
                    <a:pt x="0" y="153"/>
                  </a:lnTo>
                  <a:lnTo>
                    <a:pt x="0" y="153"/>
                  </a:lnTo>
                  <a:cubicBezTo>
                    <a:pt x="0" y="153"/>
                    <a:pt x="337" y="311"/>
                    <a:pt x="467" y="307"/>
                  </a:cubicBezTo>
                  <a:lnTo>
                    <a:pt x="516" y="102"/>
                  </a:lnTo>
                </a:path>
              </a:pathLst>
            </a:custGeom>
            <a:solidFill>
              <a:srgbClr val="9FACE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4" name="Google Shape;1694;p15"/>
            <p:cNvSpPr/>
            <p:nvPr/>
          </p:nvSpPr>
          <p:spPr>
            <a:xfrm>
              <a:off x="10343891" y="7961849"/>
              <a:ext cx="357046" cy="208735"/>
            </a:xfrm>
            <a:custGeom>
              <a:rect b="b" l="l" r="r" t="t"/>
              <a:pathLst>
                <a:path extrusionOk="0" h="168" w="287">
                  <a:moveTo>
                    <a:pt x="286" y="46"/>
                  </a:moveTo>
                  <a:lnTo>
                    <a:pt x="286" y="0"/>
                  </a:lnTo>
                  <a:lnTo>
                    <a:pt x="286" y="0"/>
                  </a:lnTo>
                  <a:cubicBezTo>
                    <a:pt x="286" y="0"/>
                    <a:pt x="142" y="10"/>
                    <a:pt x="92" y="37"/>
                  </a:cubicBezTo>
                  <a:lnTo>
                    <a:pt x="92" y="37"/>
                  </a:lnTo>
                  <a:cubicBezTo>
                    <a:pt x="51" y="57"/>
                    <a:pt x="18" y="110"/>
                    <a:pt x="0" y="167"/>
                  </a:cubicBezTo>
                  <a:lnTo>
                    <a:pt x="0" y="167"/>
                  </a:lnTo>
                  <a:cubicBezTo>
                    <a:pt x="0" y="167"/>
                    <a:pt x="80" y="46"/>
                    <a:pt x="286" y="46"/>
                  </a:cubicBezTo>
                </a:path>
              </a:pathLst>
            </a:custGeom>
            <a:solidFill>
              <a:srgbClr val="E3E7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5" name="Google Shape;1695;p15"/>
            <p:cNvSpPr/>
            <p:nvPr/>
          </p:nvSpPr>
          <p:spPr>
            <a:xfrm>
              <a:off x="9992336" y="9252710"/>
              <a:ext cx="999734" cy="2224686"/>
            </a:xfrm>
            <a:custGeom>
              <a:rect b="b" l="l" r="r" t="t"/>
              <a:pathLst>
                <a:path extrusionOk="0" h="1786" w="803">
                  <a:moveTo>
                    <a:pt x="243" y="0"/>
                  </a:moveTo>
                  <a:lnTo>
                    <a:pt x="0" y="1007"/>
                  </a:lnTo>
                  <a:lnTo>
                    <a:pt x="105" y="1768"/>
                  </a:lnTo>
                  <a:lnTo>
                    <a:pt x="105" y="1768"/>
                  </a:lnTo>
                  <a:cubicBezTo>
                    <a:pt x="105" y="1768"/>
                    <a:pt x="248" y="1785"/>
                    <a:pt x="367" y="1739"/>
                  </a:cubicBezTo>
                  <a:lnTo>
                    <a:pt x="367" y="1739"/>
                  </a:lnTo>
                  <a:cubicBezTo>
                    <a:pt x="367" y="1739"/>
                    <a:pt x="367" y="1107"/>
                    <a:pt x="316" y="978"/>
                  </a:cubicBezTo>
                  <a:lnTo>
                    <a:pt x="611" y="407"/>
                  </a:lnTo>
                  <a:lnTo>
                    <a:pt x="611" y="407"/>
                  </a:lnTo>
                  <a:cubicBezTo>
                    <a:pt x="611" y="407"/>
                    <a:pt x="802" y="312"/>
                    <a:pt x="730" y="0"/>
                  </a:cubicBezTo>
                  <a:lnTo>
                    <a:pt x="243" y="0"/>
                  </a:lnTo>
                </a:path>
              </a:pathLst>
            </a:custGeom>
            <a:solidFill>
              <a:srgbClr val="322C6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6" name="Google Shape;1696;p15"/>
            <p:cNvSpPr/>
            <p:nvPr/>
          </p:nvSpPr>
          <p:spPr>
            <a:xfrm>
              <a:off x="10113180" y="9247222"/>
              <a:ext cx="417472" cy="2208204"/>
            </a:xfrm>
            <a:custGeom>
              <a:rect b="b" l="l" r="r" t="t"/>
              <a:pathLst>
                <a:path extrusionOk="0" h="1773" w="333">
                  <a:moveTo>
                    <a:pt x="332" y="1"/>
                  </a:moveTo>
                  <a:lnTo>
                    <a:pt x="323" y="1"/>
                  </a:lnTo>
                  <a:lnTo>
                    <a:pt x="261" y="194"/>
                  </a:lnTo>
                  <a:lnTo>
                    <a:pt x="261" y="194"/>
                  </a:lnTo>
                  <a:cubicBezTo>
                    <a:pt x="151" y="161"/>
                    <a:pt x="172" y="2"/>
                    <a:pt x="172" y="1"/>
                  </a:cubicBezTo>
                  <a:lnTo>
                    <a:pt x="162" y="0"/>
                  </a:lnTo>
                  <a:lnTo>
                    <a:pt x="162" y="0"/>
                  </a:lnTo>
                  <a:cubicBezTo>
                    <a:pt x="162" y="2"/>
                    <a:pt x="142" y="167"/>
                    <a:pt x="258" y="201"/>
                  </a:cubicBezTo>
                  <a:lnTo>
                    <a:pt x="0" y="998"/>
                  </a:lnTo>
                  <a:lnTo>
                    <a:pt x="0" y="999"/>
                  </a:lnTo>
                  <a:lnTo>
                    <a:pt x="104" y="1772"/>
                  </a:lnTo>
                  <a:lnTo>
                    <a:pt x="112" y="1772"/>
                  </a:lnTo>
                  <a:lnTo>
                    <a:pt x="8" y="1000"/>
                  </a:lnTo>
                  <a:lnTo>
                    <a:pt x="332" y="1"/>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7" name="Google Shape;1697;p15"/>
            <p:cNvSpPr/>
            <p:nvPr/>
          </p:nvSpPr>
          <p:spPr>
            <a:xfrm>
              <a:off x="9734158" y="8082693"/>
              <a:ext cx="906355" cy="785504"/>
            </a:xfrm>
            <a:custGeom>
              <a:rect b="b" l="l" r="r" t="t"/>
              <a:pathLst>
                <a:path extrusionOk="0" h="630" w="728">
                  <a:moveTo>
                    <a:pt x="550" y="36"/>
                  </a:moveTo>
                  <a:lnTo>
                    <a:pt x="550" y="36"/>
                  </a:lnTo>
                  <a:cubicBezTo>
                    <a:pt x="453" y="114"/>
                    <a:pt x="333" y="371"/>
                    <a:pt x="307" y="387"/>
                  </a:cubicBezTo>
                  <a:lnTo>
                    <a:pt x="307" y="387"/>
                  </a:lnTo>
                  <a:cubicBezTo>
                    <a:pt x="290" y="398"/>
                    <a:pt x="16" y="449"/>
                    <a:pt x="16" y="449"/>
                  </a:cubicBezTo>
                  <a:lnTo>
                    <a:pt x="0" y="629"/>
                  </a:lnTo>
                  <a:lnTo>
                    <a:pt x="395" y="550"/>
                  </a:lnTo>
                  <a:lnTo>
                    <a:pt x="395" y="550"/>
                  </a:lnTo>
                  <a:cubicBezTo>
                    <a:pt x="395" y="550"/>
                    <a:pt x="705" y="260"/>
                    <a:pt x="726" y="136"/>
                  </a:cubicBezTo>
                  <a:lnTo>
                    <a:pt x="726" y="136"/>
                  </a:lnTo>
                  <a:cubicBezTo>
                    <a:pt x="727" y="131"/>
                    <a:pt x="727" y="124"/>
                    <a:pt x="725" y="116"/>
                  </a:cubicBezTo>
                  <a:lnTo>
                    <a:pt x="725" y="116"/>
                  </a:lnTo>
                  <a:cubicBezTo>
                    <a:pt x="712" y="45"/>
                    <a:pt x="637" y="0"/>
                    <a:pt x="569" y="26"/>
                  </a:cubicBezTo>
                  <a:lnTo>
                    <a:pt x="569" y="26"/>
                  </a:lnTo>
                  <a:cubicBezTo>
                    <a:pt x="562" y="29"/>
                    <a:pt x="555" y="32"/>
                    <a:pt x="550" y="36"/>
                  </a:cubicBezTo>
                </a:path>
              </a:pathLst>
            </a:custGeom>
            <a:solidFill>
              <a:srgbClr val="E3E7F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8" name="Google Shape;1698;p15"/>
            <p:cNvSpPr/>
            <p:nvPr/>
          </p:nvSpPr>
          <p:spPr>
            <a:xfrm>
              <a:off x="2559515" y="9672226"/>
              <a:ext cx="32958" cy="1691858"/>
            </a:xfrm>
            <a:custGeom>
              <a:rect b="b" l="l" r="r" t="t"/>
              <a:pathLst>
                <a:path extrusionOk="0" h="1357" w="25">
                  <a:moveTo>
                    <a:pt x="24" y="1356"/>
                  </a:moveTo>
                  <a:lnTo>
                    <a:pt x="0" y="1356"/>
                  </a:lnTo>
                  <a:lnTo>
                    <a:pt x="0" y="0"/>
                  </a:lnTo>
                  <a:lnTo>
                    <a:pt x="24" y="0"/>
                  </a:lnTo>
                  <a:lnTo>
                    <a:pt x="24" y="1356"/>
                  </a:lnTo>
                </a:path>
              </a:pathLst>
            </a:custGeom>
            <a:solidFill>
              <a:srgbClr val="3E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699" name="Google Shape;1699;p15"/>
            <p:cNvSpPr/>
            <p:nvPr/>
          </p:nvSpPr>
          <p:spPr>
            <a:xfrm>
              <a:off x="2346229" y="9448951"/>
              <a:ext cx="493137" cy="1897412"/>
            </a:xfrm>
            <a:custGeom>
              <a:rect b="b" l="l" r="r" t="t"/>
              <a:pathLst>
                <a:path extrusionOk="0" h="1897412" w="493137">
                  <a:moveTo>
                    <a:pt x="166358" y="559"/>
                  </a:moveTo>
                  <a:cubicBezTo>
                    <a:pt x="212437" y="5548"/>
                    <a:pt x="364375" y="30490"/>
                    <a:pt x="370602" y="89104"/>
                  </a:cubicBezTo>
                  <a:lnTo>
                    <a:pt x="369431" y="93658"/>
                  </a:lnTo>
                  <a:lnTo>
                    <a:pt x="385016" y="77766"/>
                  </a:lnTo>
                  <a:cubicBezTo>
                    <a:pt x="400341" y="64654"/>
                    <a:pt x="419931" y="51862"/>
                    <a:pt x="434466" y="46745"/>
                  </a:cubicBezTo>
                  <a:cubicBezTo>
                    <a:pt x="464799" y="36511"/>
                    <a:pt x="485021" y="48024"/>
                    <a:pt x="491341" y="67213"/>
                  </a:cubicBezTo>
                  <a:cubicBezTo>
                    <a:pt x="497660" y="87680"/>
                    <a:pt x="487549" y="108148"/>
                    <a:pt x="457216" y="118382"/>
                  </a:cubicBezTo>
                  <a:cubicBezTo>
                    <a:pt x="434466" y="126058"/>
                    <a:pt x="393943" y="125098"/>
                    <a:pt x="373503" y="118742"/>
                  </a:cubicBezTo>
                  <a:lnTo>
                    <a:pt x="364490" y="112874"/>
                  </a:lnTo>
                  <a:lnTo>
                    <a:pt x="361728" y="123614"/>
                  </a:lnTo>
                  <a:cubicBezTo>
                    <a:pt x="351104" y="139135"/>
                    <a:pt x="332073" y="152332"/>
                    <a:pt x="308576" y="164454"/>
                  </a:cubicBezTo>
                  <a:lnTo>
                    <a:pt x="303884" y="166473"/>
                  </a:lnTo>
                  <a:lnTo>
                    <a:pt x="326092" y="180073"/>
                  </a:lnTo>
                  <a:cubicBezTo>
                    <a:pt x="334184" y="185936"/>
                    <a:pt x="341317" y="192174"/>
                    <a:pt x="346226" y="198175"/>
                  </a:cubicBezTo>
                  <a:cubicBezTo>
                    <a:pt x="365861" y="220917"/>
                    <a:pt x="364634" y="244922"/>
                    <a:pt x="348680" y="257556"/>
                  </a:cubicBezTo>
                  <a:cubicBezTo>
                    <a:pt x="333954" y="271454"/>
                    <a:pt x="313092" y="271454"/>
                    <a:pt x="292229" y="247449"/>
                  </a:cubicBezTo>
                  <a:cubicBezTo>
                    <a:pt x="281798" y="235447"/>
                    <a:pt x="271674" y="214284"/>
                    <a:pt x="265385" y="195017"/>
                  </a:cubicBezTo>
                  <a:lnTo>
                    <a:pt x="262834" y="184134"/>
                  </a:lnTo>
                  <a:lnTo>
                    <a:pt x="228627" y="198850"/>
                  </a:lnTo>
                  <a:cubicBezTo>
                    <a:pt x="173830" y="220050"/>
                    <a:pt x="102843" y="247487"/>
                    <a:pt x="107825" y="276170"/>
                  </a:cubicBezTo>
                  <a:cubicBezTo>
                    <a:pt x="110316" y="298618"/>
                    <a:pt x="175076" y="304854"/>
                    <a:pt x="226137" y="309842"/>
                  </a:cubicBezTo>
                  <a:cubicBezTo>
                    <a:pt x="279377" y="314519"/>
                    <a:pt x="331216" y="319897"/>
                    <a:pt x="355910" y="341760"/>
                  </a:cubicBezTo>
                  <a:lnTo>
                    <a:pt x="364678" y="358436"/>
                  </a:lnTo>
                  <a:lnTo>
                    <a:pt x="364856" y="356253"/>
                  </a:lnTo>
                  <a:cubicBezTo>
                    <a:pt x="372105" y="336570"/>
                    <a:pt x="395397" y="303841"/>
                    <a:pt x="414412" y="291023"/>
                  </a:cubicBezTo>
                  <a:cubicBezTo>
                    <a:pt x="439764" y="272713"/>
                    <a:pt x="462582" y="276375"/>
                    <a:pt x="475258" y="292244"/>
                  </a:cubicBezTo>
                  <a:cubicBezTo>
                    <a:pt x="486667" y="306892"/>
                    <a:pt x="484131" y="330085"/>
                    <a:pt x="458779" y="348395"/>
                  </a:cubicBezTo>
                  <a:cubicBezTo>
                    <a:pt x="439764" y="362128"/>
                    <a:pt x="400072" y="373800"/>
                    <a:pt x="378205" y="374143"/>
                  </a:cubicBezTo>
                  <a:lnTo>
                    <a:pt x="370012" y="372009"/>
                  </a:lnTo>
                  <a:lnTo>
                    <a:pt x="361942" y="403570"/>
                  </a:lnTo>
                  <a:cubicBezTo>
                    <a:pt x="354995" y="413508"/>
                    <a:pt x="344371" y="422238"/>
                    <a:pt x="331216" y="430188"/>
                  </a:cubicBezTo>
                  <a:lnTo>
                    <a:pt x="294487" y="447744"/>
                  </a:lnTo>
                  <a:lnTo>
                    <a:pt x="300206" y="450017"/>
                  </a:lnTo>
                  <a:cubicBezTo>
                    <a:pt x="317694" y="458861"/>
                    <a:pt x="336408" y="471811"/>
                    <a:pt x="346226" y="483813"/>
                  </a:cubicBezTo>
                  <a:cubicBezTo>
                    <a:pt x="365861" y="507818"/>
                    <a:pt x="364634" y="530560"/>
                    <a:pt x="348680" y="544457"/>
                  </a:cubicBezTo>
                  <a:cubicBezTo>
                    <a:pt x="333954" y="557092"/>
                    <a:pt x="313092" y="555828"/>
                    <a:pt x="292229" y="531823"/>
                  </a:cubicBezTo>
                  <a:cubicBezTo>
                    <a:pt x="281798" y="520453"/>
                    <a:pt x="271674" y="499922"/>
                    <a:pt x="265385" y="481129"/>
                  </a:cubicBezTo>
                  <a:lnTo>
                    <a:pt x="260603" y="461174"/>
                  </a:lnTo>
                  <a:lnTo>
                    <a:pt x="231118" y="471966"/>
                  </a:lnTo>
                  <a:cubicBezTo>
                    <a:pt x="175076" y="490673"/>
                    <a:pt x="106579" y="514368"/>
                    <a:pt x="107825" y="543052"/>
                  </a:cubicBezTo>
                  <a:cubicBezTo>
                    <a:pt x="109070" y="569241"/>
                    <a:pt x="175076" y="589195"/>
                    <a:pt x="229873" y="604160"/>
                  </a:cubicBezTo>
                  <a:cubicBezTo>
                    <a:pt x="248242" y="609149"/>
                    <a:pt x="266378" y="614137"/>
                    <a:pt x="283211" y="619593"/>
                  </a:cubicBezTo>
                  <a:lnTo>
                    <a:pt x="314239" y="632027"/>
                  </a:lnTo>
                  <a:lnTo>
                    <a:pt x="314964" y="621121"/>
                  </a:lnTo>
                  <a:cubicBezTo>
                    <a:pt x="321691" y="601380"/>
                    <a:pt x="343770" y="568422"/>
                    <a:pt x="363090" y="554689"/>
                  </a:cubicBezTo>
                  <a:cubicBezTo>
                    <a:pt x="387622" y="536379"/>
                    <a:pt x="408475" y="540041"/>
                    <a:pt x="420741" y="555910"/>
                  </a:cubicBezTo>
                  <a:cubicBezTo>
                    <a:pt x="431781" y="571779"/>
                    <a:pt x="430554" y="593751"/>
                    <a:pt x="406021" y="612061"/>
                  </a:cubicBezTo>
                  <a:cubicBezTo>
                    <a:pt x="393142" y="621216"/>
                    <a:pt x="371983" y="629456"/>
                    <a:pt x="353123" y="634186"/>
                  </a:cubicBezTo>
                  <a:lnTo>
                    <a:pt x="329108" y="638124"/>
                  </a:lnTo>
                  <a:lnTo>
                    <a:pt x="359997" y="661683"/>
                  </a:lnTo>
                  <a:cubicBezTo>
                    <a:pt x="367333" y="670880"/>
                    <a:pt x="371225" y="681481"/>
                    <a:pt x="370602" y="693952"/>
                  </a:cubicBezTo>
                  <a:cubicBezTo>
                    <a:pt x="369356" y="717647"/>
                    <a:pt x="351610" y="732612"/>
                    <a:pt x="324989" y="743369"/>
                  </a:cubicBezTo>
                  <a:lnTo>
                    <a:pt x="290260" y="753676"/>
                  </a:lnTo>
                  <a:lnTo>
                    <a:pt x="300206" y="757628"/>
                  </a:lnTo>
                  <a:cubicBezTo>
                    <a:pt x="317694" y="766472"/>
                    <a:pt x="336408" y="779422"/>
                    <a:pt x="346226" y="791424"/>
                  </a:cubicBezTo>
                  <a:cubicBezTo>
                    <a:pt x="365861" y="815429"/>
                    <a:pt x="364634" y="838171"/>
                    <a:pt x="348680" y="852068"/>
                  </a:cubicBezTo>
                  <a:cubicBezTo>
                    <a:pt x="333954" y="864703"/>
                    <a:pt x="313092" y="864703"/>
                    <a:pt x="292229" y="840698"/>
                  </a:cubicBezTo>
                  <a:cubicBezTo>
                    <a:pt x="276583" y="822694"/>
                    <a:pt x="261626" y="784792"/>
                    <a:pt x="259268" y="763234"/>
                  </a:cubicBezTo>
                  <a:lnTo>
                    <a:pt x="259637" y="760846"/>
                  </a:lnTo>
                  <a:lnTo>
                    <a:pt x="226137" y="767531"/>
                  </a:lnTo>
                  <a:cubicBezTo>
                    <a:pt x="173830" y="776261"/>
                    <a:pt x="109070" y="787485"/>
                    <a:pt x="107825" y="812427"/>
                  </a:cubicBezTo>
                  <a:cubicBezTo>
                    <a:pt x="106579" y="838616"/>
                    <a:pt x="173830" y="856076"/>
                    <a:pt x="228627" y="871041"/>
                  </a:cubicBezTo>
                  <a:cubicBezTo>
                    <a:pt x="265366" y="881018"/>
                    <a:pt x="301483" y="890683"/>
                    <a:pt x="328103" y="904090"/>
                  </a:cubicBezTo>
                  <a:lnTo>
                    <a:pt x="357125" y="925534"/>
                  </a:lnTo>
                  <a:lnTo>
                    <a:pt x="365518" y="908800"/>
                  </a:lnTo>
                  <a:cubicBezTo>
                    <a:pt x="375876" y="891846"/>
                    <a:pt x="390315" y="873783"/>
                    <a:pt x="402871" y="864276"/>
                  </a:cubicBezTo>
                  <a:cubicBezTo>
                    <a:pt x="427982" y="843994"/>
                    <a:pt x="450582" y="847797"/>
                    <a:pt x="463137" y="865543"/>
                  </a:cubicBezTo>
                  <a:cubicBezTo>
                    <a:pt x="475693" y="882022"/>
                    <a:pt x="473181" y="904839"/>
                    <a:pt x="446815" y="923853"/>
                  </a:cubicBezTo>
                  <a:cubicBezTo>
                    <a:pt x="434259" y="933360"/>
                    <a:pt x="412601" y="941916"/>
                    <a:pt x="393140" y="946670"/>
                  </a:cubicBezTo>
                  <a:lnTo>
                    <a:pt x="367546" y="950511"/>
                  </a:lnTo>
                  <a:lnTo>
                    <a:pt x="370602" y="959586"/>
                  </a:lnTo>
                  <a:cubicBezTo>
                    <a:pt x="369979" y="983281"/>
                    <a:pt x="352232" y="998558"/>
                    <a:pt x="325456" y="1009782"/>
                  </a:cubicBezTo>
                  <a:lnTo>
                    <a:pt x="294233" y="1019533"/>
                  </a:lnTo>
                  <a:lnTo>
                    <a:pt x="300206" y="1021897"/>
                  </a:lnTo>
                  <a:cubicBezTo>
                    <a:pt x="317694" y="1030810"/>
                    <a:pt x="336408" y="1043944"/>
                    <a:pt x="346226" y="1055828"/>
                  </a:cubicBezTo>
                  <a:cubicBezTo>
                    <a:pt x="365861" y="1078345"/>
                    <a:pt x="364634" y="1100861"/>
                    <a:pt x="348680" y="1114621"/>
                  </a:cubicBezTo>
                  <a:cubicBezTo>
                    <a:pt x="333954" y="1128381"/>
                    <a:pt x="313092" y="1127130"/>
                    <a:pt x="292229" y="1103363"/>
                  </a:cubicBezTo>
                  <a:cubicBezTo>
                    <a:pt x="281798" y="1091480"/>
                    <a:pt x="271674" y="1070840"/>
                    <a:pt x="265385" y="1052232"/>
                  </a:cubicBezTo>
                  <a:lnTo>
                    <a:pt x="259571" y="1028436"/>
                  </a:lnTo>
                  <a:lnTo>
                    <a:pt x="226137" y="1035660"/>
                  </a:lnTo>
                  <a:cubicBezTo>
                    <a:pt x="173830" y="1046884"/>
                    <a:pt x="107825" y="1059355"/>
                    <a:pt x="107825" y="1083050"/>
                  </a:cubicBezTo>
                  <a:cubicBezTo>
                    <a:pt x="107825" y="1109239"/>
                    <a:pt x="173830" y="1125452"/>
                    <a:pt x="227382" y="1137922"/>
                  </a:cubicBezTo>
                  <a:cubicBezTo>
                    <a:pt x="282491" y="1151017"/>
                    <a:pt x="335497" y="1163410"/>
                    <a:pt x="358557" y="1189307"/>
                  </a:cubicBezTo>
                  <a:lnTo>
                    <a:pt x="364716" y="1205120"/>
                  </a:lnTo>
                  <a:lnTo>
                    <a:pt x="364856" y="1203404"/>
                  </a:lnTo>
                  <a:cubicBezTo>
                    <a:pt x="372105" y="1183720"/>
                    <a:pt x="395397" y="1150991"/>
                    <a:pt x="414412" y="1138174"/>
                  </a:cubicBezTo>
                  <a:cubicBezTo>
                    <a:pt x="439764" y="1118643"/>
                    <a:pt x="462582" y="1122305"/>
                    <a:pt x="475258" y="1139395"/>
                  </a:cubicBezTo>
                  <a:cubicBezTo>
                    <a:pt x="486667" y="1155263"/>
                    <a:pt x="484131" y="1177236"/>
                    <a:pt x="458779" y="1195546"/>
                  </a:cubicBezTo>
                  <a:cubicBezTo>
                    <a:pt x="439764" y="1208363"/>
                    <a:pt x="400072" y="1219806"/>
                    <a:pt x="378205" y="1220608"/>
                  </a:cubicBezTo>
                  <a:lnTo>
                    <a:pt x="370073" y="1218875"/>
                  </a:lnTo>
                  <a:lnTo>
                    <a:pt x="370602" y="1220232"/>
                  </a:lnTo>
                  <a:cubicBezTo>
                    <a:pt x="371224" y="1245174"/>
                    <a:pt x="353789" y="1262010"/>
                    <a:pt x="326858" y="1275105"/>
                  </a:cubicBezTo>
                  <a:lnTo>
                    <a:pt x="285987" y="1290399"/>
                  </a:lnTo>
                  <a:lnTo>
                    <a:pt x="299022" y="1295789"/>
                  </a:lnTo>
                  <a:cubicBezTo>
                    <a:pt x="316542" y="1304791"/>
                    <a:pt x="335458" y="1317741"/>
                    <a:pt x="346002" y="1329743"/>
                  </a:cubicBezTo>
                  <a:cubicBezTo>
                    <a:pt x="365848" y="1353748"/>
                    <a:pt x="364607" y="1375226"/>
                    <a:pt x="348482" y="1389124"/>
                  </a:cubicBezTo>
                  <a:cubicBezTo>
                    <a:pt x="333598" y="1403022"/>
                    <a:pt x="311271" y="1401758"/>
                    <a:pt x="291425" y="1377753"/>
                  </a:cubicBezTo>
                  <a:cubicBezTo>
                    <a:pt x="275610" y="1359749"/>
                    <a:pt x="261190" y="1321846"/>
                    <a:pt x="258632" y="1300290"/>
                  </a:cubicBezTo>
                  <a:lnTo>
                    <a:pt x="258853" y="1298461"/>
                  </a:lnTo>
                  <a:lnTo>
                    <a:pt x="226137" y="1307529"/>
                  </a:lnTo>
                  <a:cubicBezTo>
                    <a:pt x="172585" y="1321248"/>
                    <a:pt x="105334" y="1338707"/>
                    <a:pt x="107825" y="1363649"/>
                  </a:cubicBezTo>
                  <a:cubicBezTo>
                    <a:pt x="109070" y="1386097"/>
                    <a:pt x="177567" y="1393580"/>
                    <a:pt x="226137" y="1399815"/>
                  </a:cubicBezTo>
                  <a:cubicBezTo>
                    <a:pt x="281245" y="1405427"/>
                    <a:pt x="334252" y="1411039"/>
                    <a:pt x="357837" y="1433488"/>
                  </a:cubicBezTo>
                  <a:lnTo>
                    <a:pt x="370011" y="1460844"/>
                  </a:lnTo>
                  <a:lnTo>
                    <a:pt x="385403" y="1454331"/>
                  </a:lnTo>
                  <a:cubicBezTo>
                    <a:pt x="404116" y="1448227"/>
                    <a:pt x="426694" y="1443955"/>
                    <a:pt x="442159" y="1445175"/>
                  </a:cubicBezTo>
                  <a:cubicBezTo>
                    <a:pt x="473089" y="1447617"/>
                    <a:pt x="486698" y="1464706"/>
                    <a:pt x="486698" y="1484237"/>
                  </a:cubicBezTo>
                  <a:cubicBezTo>
                    <a:pt x="485461" y="1503768"/>
                    <a:pt x="468140" y="1518416"/>
                    <a:pt x="437210" y="1517196"/>
                  </a:cubicBezTo>
                  <a:cubicBezTo>
                    <a:pt x="421745" y="1515975"/>
                    <a:pt x="400095" y="1508346"/>
                    <a:pt x="382465" y="1499496"/>
                  </a:cubicBezTo>
                  <a:lnTo>
                    <a:pt x="362129" y="1487065"/>
                  </a:lnTo>
                  <a:lnTo>
                    <a:pt x="359977" y="1493387"/>
                  </a:lnTo>
                  <a:cubicBezTo>
                    <a:pt x="337910" y="1518992"/>
                    <a:pt x="284670" y="1529515"/>
                    <a:pt x="228627" y="1540739"/>
                  </a:cubicBezTo>
                  <a:cubicBezTo>
                    <a:pt x="175076" y="1550716"/>
                    <a:pt x="107825" y="1563187"/>
                    <a:pt x="107825" y="1588129"/>
                  </a:cubicBezTo>
                  <a:cubicBezTo>
                    <a:pt x="107825" y="1613071"/>
                    <a:pt x="173830" y="1628036"/>
                    <a:pt x="226137" y="1640508"/>
                  </a:cubicBezTo>
                  <a:cubicBezTo>
                    <a:pt x="262876" y="1648614"/>
                    <a:pt x="298681" y="1656720"/>
                    <a:pt x="325456" y="1668879"/>
                  </a:cubicBezTo>
                  <a:lnTo>
                    <a:pt x="353323" y="1687628"/>
                  </a:lnTo>
                  <a:lnTo>
                    <a:pt x="353786" y="1681516"/>
                  </a:lnTo>
                  <a:cubicBezTo>
                    <a:pt x="360966" y="1661033"/>
                    <a:pt x="384037" y="1627704"/>
                    <a:pt x="402871" y="1613818"/>
                  </a:cubicBezTo>
                  <a:cubicBezTo>
                    <a:pt x="427982" y="1596536"/>
                    <a:pt x="450582" y="1600239"/>
                    <a:pt x="463137" y="1616286"/>
                  </a:cubicBezTo>
                  <a:cubicBezTo>
                    <a:pt x="475693" y="1632333"/>
                    <a:pt x="471926" y="1654552"/>
                    <a:pt x="446815" y="1671834"/>
                  </a:cubicBezTo>
                  <a:cubicBezTo>
                    <a:pt x="427982" y="1686646"/>
                    <a:pt x="388667" y="1697988"/>
                    <a:pt x="367009" y="1699087"/>
                  </a:cubicBezTo>
                  <a:lnTo>
                    <a:pt x="360862" y="1697989"/>
                  </a:lnTo>
                  <a:lnTo>
                    <a:pt x="370602" y="1721570"/>
                  </a:lnTo>
                  <a:cubicBezTo>
                    <a:pt x="374338" y="1805126"/>
                    <a:pt x="143941" y="1882447"/>
                    <a:pt x="96616" y="1896165"/>
                  </a:cubicBezTo>
                  <a:cubicBezTo>
                    <a:pt x="95371" y="1897412"/>
                    <a:pt x="94126" y="1897412"/>
                    <a:pt x="92880" y="1897412"/>
                  </a:cubicBezTo>
                  <a:cubicBezTo>
                    <a:pt x="86653" y="1897412"/>
                    <a:pt x="80426" y="1893671"/>
                    <a:pt x="77935" y="1887435"/>
                  </a:cubicBezTo>
                  <a:cubicBezTo>
                    <a:pt x="75445" y="1878705"/>
                    <a:pt x="80426" y="1871223"/>
                    <a:pt x="87899" y="1868728"/>
                  </a:cubicBezTo>
                  <a:cubicBezTo>
                    <a:pt x="193757" y="1835056"/>
                    <a:pt x="343203" y="1767713"/>
                    <a:pt x="340712" y="1721570"/>
                  </a:cubicBezTo>
                  <a:cubicBezTo>
                    <a:pt x="340712" y="1696627"/>
                    <a:pt x="273461" y="1681662"/>
                    <a:pt x="219910" y="1669191"/>
                  </a:cubicBezTo>
                  <a:lnTo>
                    <a:pt x="185919" y="1661122"/>
                  </a:lnTo>
                  <a:lnTo>
                    <a:pt x="184287" y="1670766"/>
                  </a:lnTo>
                  <a:cubicBezTo>
                    <a:pt x="179375" y="1689624"/>
                    <a:pt x="170818" y="1710476"/>
                    <a:pt x="161311" y="1722129"/>
                  </a:cubicBezTo>
                  <a:cubicBezTo>
                    <a:pt x="141030" y="1746661"/>
                    <a:pt x="119480" y="1749114"/>
                    <a:pt x="101734" y="1736848"/>
                  </a:cubicBezTo>
                  <a:cubicBezTo>
                    <a:pt x="85255" y="1725809"/>
                    <a:pt x="81452" y="1703730"/>
                    <a:pt x="100466" y="1679199"/>
                  </a:cubicBezTo>
                  <a:cubicBezTo>
                    <a:pt x="105537" y="1672759"/>
                    <a:pt x="112746" y="1666090"/>
                    <a:pt x="120867" y="1659822"/>
                  </a:cubicBezTo>
                  <a:lnTo>
                    <a:pt x="139887" y="1647351"/>
                  </a:lnTo>
                  <a:lnTo>
                    <a:pt x="120901" y="1640819"/>
                  </a:lnTo>
                  <a:cubicBezTo>
                    <a:pt x="94437" y="1628660"/>
                    <a:pt x="77313" y="1612448"/>
                    <a:pt x="77935" y="1588129"/>
                  </a:cubicBezTo>
                  <a:lnTo>
                    <a:pt x="84839" y="1571408"/>
                  </a:lnTo>
                  <a:lnTo>
                    <a:pt x="77760" y="1570140"/>
                  </a:lnTo>
                  <a:cubicBezTo>
                    <a:pt x="58307" y="1561214"/>
                    <a:pt x="27323" y="1535808"/>
                    <a:pt x="15208" y="1516583"/>
                  </a:cubicBezTo>
                  <a:cubicBezTo>
                    <a:pt x="-944" y="1489728"/>
                    <a:pt x="5268" y="1468976"/>
                    <a:pt x="22663" y="1459211"/>
                  </a:cubicBezTo>
                  <a:cubicBezTo>
                    <a:pt x="40058" y="1448225"/>
                    <a:pt x="62423" y="1453108"/>
                    <a:pt x="78575" y="1479963"/>
                  </a:cubicBezTo>
                  <a:cubicBezTo>
                    <a:pt x="86652" y="1492780"/>
                    <a:pt x="92553" y="1514447"/>
                    <a:pt x="95194" y="1533673"/>
                  </a:cubicBezTo>
                  <a:lnTo>
                    <a:pt x="93531" y="1555686"/>
                  </a:lnTo>
                  <a:lnTo>
                    <a:pt x="122614" y="1536842"/>
                  </a:lnTo>
                  <a:cubicBezTo>
                    <a:pt x="149234" y="1525462"/>
                    <a:pt x="185039" y="1518291"/>
                    <a:pt x="222401" y="1510808"/>
                  </a:cubicBezTo>
                  <a:cubicBezTo>
                    <a:pt x="273461" y="1500831"/>
                    <a:pt x="343203" y="1487113"/>
                    <a:pt x="340712" y="1464665"/>
                  </a:cubicBezTo>
                  <a:cubicBezTo>
                    <a:pt x="340712" y="1440970"/>
                    <a:pt x="272216" y="1433487"/>
                    <a:pt x="223646" y="1428499"/>
                  </a:cubicBezTo>
                  <a:cubicBezTo>
                    <a:pt x="150168" y="1421016"/>
                    <a:pt x="81672" y="1413534"/>
                    <a:pt x="77935" y="1366144"/>
                  </a:cubicBezTo>
                  <a:cubicBezTo>
                    <a:pt x="77001" y="1353361"/>
                    <a:pt x="80660" y="1342683"/>
                    <a:pt x="87860" y="1333543"/>
                  </a:cubicBezTo>
                  <a:lnTo>
                    <a:pt x="88024" y="1333420"/>
                  </a:lnTo>
                  <a:lnTo>
                    <a:pt x="65798" y="1320204"/>
                  </a:lnTo>
                  <a:cubicBezTo>
                    <a:pt x="49801" y="1308761"/>
                    <a:pt x="33027" y="1293197"/>
                    <a:pt x="24951" y="1280380"/>
                  </a:cubicBezTo>
                  <a:cubicBezTo>
                    <a:pt x="10041" y="1253525"/>
                    <a:pt x="16253" y="1231553"/>
                    <a:pt x="32406" y="1221787"/>
                  </a:cubicBezTo>
                  <a:cubicBezTo>
                    <a:pt x="51043" y="1212022"/>
                    <a:pt x="72166" y="1216905"/>
                    <a:pt x="88318" y="1242539"/>
                  </a:cubicBezTo>
                  <a:cubicBezTo>
                    <a:pt x="96394" y="1255967"/>
                    <a:pt x="102606" y="1277939"/>
                    <a:pt x="105402" y="1297164"/>
                  </a:cubicBezTo>
                  <a:lnTo>
                    <a:pt x="103171" y="1322068"/>
                  </a:lnTo>
                  <a:lnTo>
                    <a:pt x="119033" y="1310179"/>
                  </a:lnTo>
                  <a:cubicBezTo>
                    <a:pt x="145498" y="1296929"/>
                    <a:pt x="181926" y="1287576"/>
                    <a:pt x="219910" y="1277599"/>
                  </a:cubicBezTo>
                  <a:cubicBezTo>
                    <a:pt x="273461" y="1263880"/>
                    <a:pt x="340712" y="1246421"/>
                    <a:pt x="340712" y="1220232"/>
                  </a:cubicBezTo>
                  <a:cubicBezTo>
                    <a:pt x="340712" y="1195290"/>
                    <a:pt x="273461" y="1179077"/>
                    <a:pt x="221155" y="1166606"/>
                  </a:cubicBezTo>
                  <a:lnTo>
                    <a:pt x="194386" y="1159883"/>
                  </a:lnTo>
                  <a:lnTo>
                    <a:pt x="190395" y="1182348"/>
                  </a:lnTo>
                  <a:cubicBezTo>
                    <a:pt x="185512" y="1201054"/>
                    <a:pt x="177272" y="1221600"/>
                    <a:pt x="168117" y="1233253"/>
                  </a:cubicBezTo>
                  <a:cubicBezTo>
                    <a:pt x="149807" y="1259012"/>
                    <a:pt x="126614" y="1260238"/>
                    <a:pt x="110745" y="1249199"/>
                  </a:cubicBezTo>
                  <a:cubicBezTo>
                    <a:pt x="96097" y="1236933"/>
                    <a:pt x="92435" y="1214853"/>
                    <a:pt x="110745" y="1190321"/>
                  </a:cubicBezTo>
                  <a:cubicBezTo>
                    <a:pt x="119900" y="1178055"/>
                    <a:pt x="137600" y="1164255"/>
                    <a:pt x="154385" y="1154443"/>
                  </a:cubicBezTo>
                  <a:lnTo>
                    <a:pt x="161558" y="1151045"/>
                  </a:lnTo>
                  <a:lnTo>
                    <a:pt x="121057" y="1136519"/>
                  </a:lnTo>
                  <a:cubicBezTo>
                    <a:pt x="94437" y="1123893"/>
                    <a:pt x="77313" y="1107369"/>
                    <a:pt x="77935" y="1083050"/>
                  </a:cubicBezTo>
                  <a:lnTo>
                    <a:pt x="87646" y="1059506"/>
                  </a:lnTo>
                  <a:lnTo>
                    <a:pt x="82005" y="1058771"/>
                  </a:lnTo>
                  <a:cubicBezTo>
                    <a:pt x="62553" y="1050360"/>
                    <a:pt x="31569" y="1024954"/>
                    <a:pt x="19455" y="1005729"/>
                  </a:cubicBezTo>
                  <a:cubicBezTo>
                    <a:pt x="4546" y="978874"/>
                    <a:pt x="9516" y="958122"/>
                    <a:pt x="26910" y="947136"/>
                  </a:cubicBezTo>
                  <a:cubicBezTo>
                    <a:pt x="45547" y="937371"/>
                    <a:pt x="66668" y="942254"/>
                    <a:pt x="82821" y="967888"/>
                  </a:cubicBezTo>
                  <a:cubicBezTo>
                    <a:pt x="90275" y="981315"/>
                    <a:pt x="96488" y="1003288"/>
                    <a:pt x="99438" y="1022513"/>
                  </a:cubicBezTo>
                  <a:lnTo>
                    <a:pt x="101023" y="1045775"/>
                  </a:lnTo>
                  <a:lnTo>
                    <a:pt x="122458" y="1031918"/>
                  </a:lnTo>
                  <a:cubicBezTo>
                    <a:pt x="148923" y="1020694"/>
                    <a:pt x="184416" y="1013835"/>
                    <a:pt x="221155" y="1006976"/>
                  </a:cubicBezTo>
                  <a:cubicBezTo>
                    <a:pt x="273461" y="995752"/>
                    <a:pt x="340712" y="983281"/>
                    <a:pt x="340712" y="957092"/>
                  </a:cubicBezTo>
                  <a:cubicBezTo>
                    <a:pt x="341958" y="932150"/>
                    <a:pt x="274707" y="914690"/>
                    <a:pt x="221155" y="898478"/>
                  </a:cubicBezTo>
                  <a:lnTo>
                    <a:pt x="193660" y="890765"/>
                  </a:lnTo>
                  <a:lnTo>
                    <a:pt x="190395" y="909588"/>
                  </a:lnTo>
                  <a:cubicBezTo>
                    <a:pt x="185512" y="928920"/>
                    <a:pt x="177272" y="950470"/>
                    <a:pt x="168117" y="963146"/>
                  </a:cubicBezTo>
                  <a:cubicBezTo>
                    <a:pt x="149807" y="988498"/>
                    <a:pt x="126614" y="991033"/>
                    <a:pt x="110745" y="978357"/>
                  </a:cubicBezTo>
                  <a:cubicBezTo>
                    <a:pt x="96097" y="965681"/>
                    <a:pt x="92435" y="944131"/>
                    <a:pt x="110745" y="918779"/>
                  </a:cubicBezTo>
                  <a:cubicBezTo>
                    <a:pt x="119900" y="906103"/>
                    <a:pt x="137600" y="891525"/>
                    <a:pt x="154385" y="881225"/>
                  </a:cubicBezTo>
                  <a:lnTo>
                    <a:pt x="157525" y="879680"/>
                  </a:lnTo>
                  <a:lnTo>
                    <a:pt x="120590" y="865585"/>
                  </a:lnTo>
                  <a:cubicBezTo>
                    <a:pt x="93814" y="852335"/>
                    <a:pt x="76690" y="835499"/>
                    <a:pt x="77935" y="811180"/>
                  </a:cubicBezTo>
                  <a:lnTo>
                    <a:pt x="84531" y="796140"/>
                  </a:lnTo>
                  <a:lnTo>
                    <a:pt x="76517" y="795085"/>
                  </a:lnTo>
                  <a:cubicBezTo>
                    <a:pt x="57065" y="786616"/>
                    <a:pt x="26080" y="760982"/>
                    <a:pt x="13966" y="740841"/>
                  </a:cubicBezTo>
                  <a:cubicBezTo>
                    <a:pt x="-944" y="713986"/>
                    <a:pt x="5268" y="693235"/>
                    <a:pt x="21421" y="682249"/>
                  </a:cubicBezTo>
                  <a:cubicBezTo>
                    <a:pt x="40058" y="673704"/>
                    <a:pt x="61180" y="677366"/>
                    <a:pt x="77333" y="704221"/>
                  </a:cubicBezTo>
                  <a:cubicBezTo>
                    <a:pt x="84788" y="717649"/>
                    <a:pt x="91000" y="739316"/>
                    <a:pt x="93951" y="758389"/>
                  </a:cubicBezTo>
                  <a:lnTo>
                    <a:pt x="95314" y="778354"/>
                  </a:lnTo>
                  <a:lnTo>
                    <a:pt x="123392" y="760828"/>
                  </a:lnTo>
                  <a:cubicBezTo>
                    <a:pt x="149857" y="750072"/>
                    <a:pt x="185039" y="743837"/>
                    <a:pt x="221155" y="737601"/>
                  </a:cubicBezTo>
                  <a:cubicBezTo>
                    <a:pt x="274707" y="727624"/>
                    <a:pt x="340712" y="716400"/>
                    <a:pt x="340712" y="692705"/>
                  </a:cubicBezTo>
                  <a:cubicBezTo>
                    <a:pt x="343203" y="666515"/>
                    <a:pt x="274707" y="647809"/>
                    <a:pt x="221155" y="631596"/>
                  </a:cubicBezTo>
                  <a:lnTo>
                    <a:pt x="193920" y="623805"/>
                  </a:lnTo>
                  <a:lnTo>
                    <a:pt x="194896" y="629714"/>
                  </a:lnTo>
                  <a:cubicBezTo>
                    <a:pt x="193522" y="651284"/>
                    <a:pt x="181850" y="690501"/>
                    <a:pt x="168117" y="710466"/>
                  </a:cubicBezTo>
                  <a:cubicBezTo>
                    <a:pt x="149807" y="735818"/>
                    <a:pt x="126614" y="738353"/>
                    <a:pt x="110745" y="725677"/>
                  </a:cubicBezTo>
                  <a:cubicBezTo>
                    <a:pt x="96097" y="713001"/>
                    <a:pt x="92435" y="690184"/>
                    <a:pt x="110745" y="664831"/>
                  </a:cubicBezTo>
                  <a:cubicBezTo>
                    <a:pt x="119900" y="652155"/>
                    <a:pt x="137600" y="637894"/>
                    <a:pt x="154385" y="627753"/>
                  </a:cubicBezTo>
                  <a:lnTo>
                    <a:pt x="174057" y="618124"/>
                  </a:lnTo>
                  <a:lnTo>
                    <a:pt x="167954" y="616378"/>
                  </a:lnTo>
                  <a:cubicBezTo>
                    <a:pt x="117632" y="600419"/>
                    <a:pt x="78870" y="580777"/>
                    <a:pt x="77935" y="544299"/>
                  </a:cubicBezTo>
                  <a:lnTo>
                    <a:pt x="85060" y="523482"/>
                  </a:lnTo>
                  <a:lnTo>
                    <a:pt x="71020" y="520967"/>
                  </a:lnTo>
                  <a:cubicBezTo>
                    <a:pt x="51568" y="512041"/>
                    <a:pt x="20584" y="486636"/>
                    <a:pt x="8470" y="467410"/>
                  </a:cubicBezTo>
                  <a:cubicBezTo>
                    <a:pt x="-6439" y="440555"/>
                    <a:pt x="-227" y="419803"/>
                    <a:pt x="15925" y="408817"/>
                  </a:cubicBezTo>
                  <a:cubicBezTo>
                    <a:pt x="33319" y="399052"/>
                    <a:pt x="55683" y="403935"/>
                    <a:pt x="71836" y="429569"/>
                  </a:cubicBezTo>
                  <a:cubicBezTo>
                    <a:pt x="79912" y="442997"/>
                    <a:pt x="86124" y="464969"/>
                    <a:pt x="88919" y="484347"/>
                  </a:cubicBezTo>
                  <a:lnTo>
                    <a:pt x="85663" y="521721"/>
                  </a:lnTo>
                  <a:lnTo>
                    <a:pt x="89280" y="511153"/>
                  </a:lnTo>
                  <a:cubicBezTo>
                    <a:pt x="111872" y="481865"/>
                    <a:pt x="165113" y="462925"/>
                    <a:pt x="221155" y="443283"/>
                  </a:cubicBezTo>
                  <a:cubicBezTo>
                    <a:pt x="275952" y="424576"/>
                    <a:pt x="344449" y="400881"/>
                    <a:pt x="340712" y="373445"/>
                  </a:cubicBezTo>
                  <a:cubicBezTo>
                    <a:pt x="338222" y="350997"/>
                    <a:pt x="274707" y="344761"/>
                    <a:pt x="222401" y="339773"/>
                  </a:cubicBezTo>
                  <a:lnTo>
                    <a:pt x="182622" y="335512"/>
                  </a:lnTo>
                  <a:lnTo>
                    <a:pt x="183395" y="339297"/>
                  </a:lnTo>
                  <a:cubicBezTo>
                    <a:pt x="182536" y="361342"/>
                    <a:pt x="170864" y="400321"/>
                    <a:pt x="157131" y="419336"/>
                  </a:cubicBezTo>
                  <a:cubicBezTo>
                    <a:pt x="137600" y="444688"/>
                    <a:pt x="115628" y="447223"/>
                    <a:pt x="100980" y="434547"/>
                  </a:cubicBezTo>
                  <a:cubicBezTo>
                    <a:pt x="83890" y="421871"/>
                    <a:pt x="81449" y="400321"/>
                    <a:pt x="98539" y="373701"/>
                  </a:cubicBezTo>
                  <a:cubicBezTo>
                    <a:pt x="108304" y="361025"/>
                    <a:pt x="126309" y="346764"/>
                    <a:pt x="143093" y="336623"/>
                  </a:cubicBezTo>
                  <a:lnTo>
                    <a:pt x="154747" y="330863"/>
                  </a:lnTo>
                  <a:lnTo>
                    <a:pt x="126350" y="324964"/>
                  </a:lnTo>
                  <a:cubicBezTo>
                    <a:pt x="99730" y="316702"/>
                    <a:pt x="81049" y="303607"/>
                    <a:pt x="77935" y="281159"/>
                  </a:cubicBezTo>
                  <a:lnTo>
                    <a:pt x="86002" y="246301"/>
                  </a:lnTo>
                  <a:lnTo>
                    <a:pt x="82199" y="245799"/>
                  </a:lnTo>
                  <a:cubicBezTo>
                    <a:pt x="63097" y="237388"/>
                    <a:pt x="32812" y="211983"/>
                    <a:pt x="20698" y="192757"/>
                  </a:cubicBezTo>
                  <a:cubicBezTo>
                    <a:pt x="4546" y="164681"/>
                    <a:pt x="10758" y="143930"/>
                    <a:pt x="28152" y="134164"/>
                  </a:cubicBezTo>
                  <a:cubicBezTo>
                    <a:pt x="45547" y="124399"/>
                    <a:pt x="66668" y="129282"/>
                    <a:pt x="82821" y="154916"/>
                  </a:cubicBezTo>
                  <a:cubicBezTo>
                    <a:pt x="90897" y="168344"/>
                    <a:pt x="97109" y="190011"/>
                    <a:pt x="99904" y="209084"/>
                  </a:cubicBezTo>
                  <a:lnTo>
                    <a:pt x="97587" y="235261"/>
                  </a:lnTo>
                  <a:lnTo>
                    <a:pt x="117010" y="217245"/>
                  </a:lnTo>
                  <a:cubicBezTo>
                    <a:pt x="143630" y="199785"/>
                    <a:pt x="180680" y="185132"/>
                    <a:pt x="218664" y="170166"/>
                  </a:cubicBezTo>
                  <a:cubicBezTo>
                    <a:pt x="274707" y="148965"/>
                    <a:pt x="344449" y="121529"/>
                    <a:pt x="340712" y="92845"/>
                  </a:cubicBezTo>
                  <a:cubicBezTo>
                    <a:pt x="338222" y="74139"/>
                    <a:pt x="265989" y="42961"/>
                    <a:pt x="161377" y="29243"/>
                  </a:cubicBezTo>
                  <a:cubicBezTo>
                    <a:pt x="153904" y="27996"/>
                    <a:pt x="147677" y="20513"/>
                    <a:pt x="148923" y="11783"/>
                  </a:cubicBezTo>
                  <a:cubicBezTo>
                    <a:pt x="150168" y="4301"/>
                    <a:pt x="157640" y="-1935"/>
                    <a:pt x="166358" y="559"/>
                  </a:cubicBezTo>
                  <a:close/>
                </a:path>
              </a:pathLst>
            </a:custGeom>
            <a:solidFill>
              <a:srgbClr val="6C63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700" name="Google Shape;1700;p15"/>
            <p:cNvSpPr/>
            <p:nvPr/>
          </p:nvSpPr>
          <p:spPr>
            <a:xfrm>
              <a:off x="2070629" y="11303661"/>
              <a:ext cx="1082132" cy="1296358"/>
            </a:xfrm>
            <a:custGeom>
              <a:rect b="b" l="l" r="r" t="t"/>
              <a:pathLst>
                <a:path extrusionOk="0" h="1040" w="869">
                  <a:moveTo>
                    <a:pt x="868" y="1039"/>
                  </a:moveTo>
                  <a:lnTo>
                    <a:pt x="0" y="1039"/>
                  </a:lnTo>
                  <a:lnTo>
                    <a:pt x="0" y="616"/>
                  </a:lnTo>
                  <a:lnTo>
                    <a:pt x="227" y="392"/>
                  </a:lnTo>
                  <a:lnTo>
                    <a:pt x="0" y="0"/>
                  </a:lnTo>
                  <a:lnTo>
                    <a:pt x="868" y="0"/>
                  </a:lnTo>
                  <a:lnTo>
                    <a:pt x="641" y="392"/>
                  </a:lnTo>
                  <a:lnTo>
                    <a:pt x="868" y="616"/>
                  </a:lnTo>
                  <a:lnTo>
                    <a:pt x="868" y="1039"/>
                  </a:lnTo>
                </a:path>
              </a:pathLst>
            </a:custGeom>
            <a:solidFill>
              <a:srgbClr val="3E3D5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sp>
          <p:nvSpPr>
            <p:cNvPr id="1701" name="Google Shape;1701;p15"/>
            <p:cNvSpPr/>
            <p:nvPr/>
          </p:nvSpPr>
          <p:spPr>
            <a:xfrm>
              <a:off x="2070629" y="11409094"/>
              <a:ext cx="1080887" cy="1056785"/>
            </a:xfrm>
            <a:custGeom>
              <a:rect b="b" l="l" r="r" t="t"/>
              <a:pathLst>
                <a:path extrusionOk="0" h="1056785" w="1080887">
                  <a:moveTo>
                    <a:pt x="286255" y="933506"/>
                  </a:moveTo>
                  <a:cubicBezTo>
                    <a:pt x="323145" y="933506"/>
                    <a:pt x="359881" y="939748"/>
                    <a:pt x="392257" y="952232"/>
                  </a:cubicBezTo>
                  <a:lnTo>
                    <a:pt x="555387" y="1017149"/>
                  </a:lnTo>
                  <a:cubicBezTo>
                    <a:pt x="616404" y="1042117"/>
                    <a:pt x="692365" y="1042117"/>
                    <a:pt x="752138" y="1017149"/>
                  </a:cubicBezTo>
                  <a:lnTo>
                    <a:pt x="912777" y="954729"/>
                  </a:lnTo>
                  <a:cubicBezTo>
                    <a:pt x="965078" y="933506"/>
                    <a:pt x="1024850" y="929761"/>
                    <a:pt x="1080887" y="940996"/>
                  </a:cubicBezTo>
                  <a:lnTo>
                    <a:pt x="1080887" y="960971"/>
                  </a:lnTo>
                  <a:cubicBezTo>
                    <a:pt x="1028586" y="948487"/>
                    <a:pt x="968813" y="952232"/>
                    <a:pt x="920248" y="972206"/>
                  </a:cubicBezTo>
                  <a:lnTo>
                    <a:pt x="759610" y="1037123"/>
                  </a:lnTo>
                  <a:cubicBezTo>
                    <a:pt x="694856" y="1063340"/>
                    <a:pt x="613914" y="1063340"/>
                    <a:pt x="549160" y="1037123"/>
                  </a:cubicBezTo>
                  <a:lnTo>
                    <a:pt x="384786" y="970958"/>
                  </a:lnTo>
                  <a:cubicBezTo>
                    <a:pt x="323768" y="945990"/>
                    <a:pt x="249052" y="945990"/>
                    <a:pt x="188035" y="970958"/>
                  </a:cubicBezTo>
                  <a:lnTo>
                    <a:pt x="0" y="1045862"/>
                  </a:lnTo>
                  <a:lnTo>
                    <a:pt x="0" y="1024639"/>
                  </a:lnTo>
                  <a:lnTo>
                    <a:pt x="179318" y="952232"/>
                  </a:lnTo>
                  <a:cubicBezTo>
                    <a:pt x="212317" y="939748"/>
                    <a:pt x="249364" y="933506"/>
                    <a:pt x="286255" y="933506"/>
                  </a:cubicBezTo>
                  <a:close/>
                  <a:moveTo>
                    <a:pt x="287897" y="466904"/>
                  </a:moveTo>
                  <a:cubicBezTo>
                    <a:pt x="324800" y="466904"/>
                    <a:pt x="361547" y="473459"/>
                    <a:pt x="393935" y="486567"/>
                  </a:cubicBezTo>
                  <a:lnTo>
                    <a:pt x="557117" y="551486"/>
                  </a:lnTo>
                  <a:cubicBezTo>
                    <a:pt x="618155" y="576455"/>
                    <a:pt x="694141" y="576455"/>
                    <a:pt x="753933" y="551486"/>
                  </a:cubicBezTo>
                  <a:lnTo>
                    <a:pt x="910887" y="489064"/>
                  </a:lnTo>
                  <a:lnTo>
                    <a:pt x="927080" y="504045"/>
                  </a:lnTo>
                  <a:cubicBezTo>
                    <a:pt x="924589" y="505294"/>
                    <a:pt x="923343" y="506542"/>
                    <a:pt x="922098" y="506542"/>
                  </a:cubicBezTo>
                  <a:lnTo>
                    <a:pt x="761407" y="570212"/>
                  </a:lnTo>
                  <a:cubicBezTo>
                    <a:pt x="696632" y="596430"/>
                    <a:pt x="615664" y="596430"/>
                    <a:pt x="550889" y="570212"/>
                  </a:cubicBezTo>
                  <a:lnTo>
                    <a:pt x="386461" y="505294"/>
                  </a:lnTo>
                  <a:cubicBezTo>
                    <a:pt x="325423" y="480325"/>
                    <a:pt x="250683" y="480325"/>
                    <a:pt x="189645" y="505294"/>
                  </a:cubicBezTo>
                  <a:lnTo>
                    <a:pt x="137327" y="525269"/>
                  </a:lnTo>
                  <a:lnTo>
                    <a:pt x="173451" y="490312"/>
                  </a:lnTo>
                  <a:lnTo>
                    <a:pt x="180925" y="486567"/>
                  </a:lnTo>
                  <a:cubicBezTo>
                    <a:pt x="213936" y="473459"/>
                    <a:pt x="250994" y="466904"/>
                    <a:pt x="287897" y="466904"/>
                  </a:cubicBezTo>
                  <a:close/>
                  <a:moveTo>
                    <a:pt x="284759" y="0"/>
                  </a:moveTo>
                  <a:cubicBezTo>
                    <a:pt x="321603" y="0"/>
                    <a:pt x="358293" y="6554"/>
                    <a:pt x="390629" y="19662"/>
                  </a:cubicBezTo>
                  <a:lnTo>
                    <a:pt x="553555" y="85828"/>
                  </a:lnTo>
                  <a:cubicBezTo>
                    <a:pt x="614497" y="109547"/>
                    <a:pt x="690363" y="109547"/>
                    <a:pt x="750061" y="85828"/>
                  </a:cubicBezTo>
                  <a:lnTo>
                    <a:pt x="910499" y="22159"/>
                  </a:lnTo>
                  <a:cubicBezTo>
                    <a:pt x="942835" y="8427"/>
                    <a:pt x="978903" y="2185"/>
                    <a:pt x="1014970" y="2185"/>
                  </a:cubicBezTo>
                  <a:lnTo>
                    <a:pt x="1003777" y="22159"/>
                  </a:lnTo>
                  <a:cubicBezTo>
                    <a:pt x="973928" y="23408"/>
                    <a:pt x="944079" y="29650"/>
                    <a:pt x="917961" y="39637"/>
                  </a:cubicBezTo>
                  <a:lnTo>
                    <a:pt x="757523" y="104554"/>
                  </a:lnTo>
                  <a:cubicBezTo>
                    <a:pt x="692850" y="129522"/>
                    <a:pt x="612009" y="129522"/>
                    <a:pt x="547336" y="104554"/>
                  </a:cubicBezTo>
                  <a:lnTo>
                    <a:pt x="383167" y="38388"/>
                  </a:lnTo>
                  <a:cubicBezTo>
                    <a:pt x="322225" y="13420"/>
                    <a:pt x="247603" y="13420"/>
                    <a:pt x="186661" y="38388"/>
                  </a:cubicBezTo>
                  <a:lnTo>
                    <a:pt x="103333" y="72095"/>
                  </a:lnTo>
                  <a:lnTo>
                    <a:pt x="93383" y="54618"/>
                  </a:lnTo>
                  <a:lnTo>
                    <a:pt x="177955" y="19662"/>
                  </a:lnTo>
                  <a:cubicBezTo>
                    <a:pt x="210913" y="6554"/>
                    <a:pt x="247914" y="0"/>
                    <a:pt x="284759" y="0"/>
                  </a:cubicBezTo>
                  <a:close/>
                </a:path>
              </a:pathLst>
            </a:custGeom>
            <a:solidFill>
              <a:srgbClr val="FFFFFF">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Poppins"/>
                <a:ea typeface="Poppins"/>
                <a:cs typeface="Poppins"/>
                <a:sym typeface="Poppins"/>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Normal Behavior Activity </a:t>
            </a:r>
            <a:endParaRPr/>
          </a:p>
        </p:txBody>
      </p:sp>
      <p:sp>
        <p:nvSpPr>
          <p:cNvPr id="1708" name="Google Shape;1708;p1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709" name="Google Shape;1709;p1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710" name="Google Shape;1710;p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11" name="Google Shape;1711;p16"/>
          <p:cNvSpPr txBox="1"/>
          <p:nvPr>
            <p:ph idx="3" type="body"/>
          </p:nvPr>
        </p:nvSpPr>
        <p:spPr>
          <a:xfrm>
            <a:off x="-32791" y="2154676"/>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SzPts val="3700"/>
              <a:buChar char="●"/>
            </a:pPr>
            <a:r>
              <a:rPr lang="en-US"/>
              <a:t>What kind of traffic did you observe? Which protocol(s)?</a:t>
            </a:r>
            <a:endParaRPr/>
          </a:p>
          <a:p>
            <a:pPr indent="0" lvl="0" marL="0" rtl="0" algn="l">
              <a:lnSpc>
                <a:spcPct val="115000"/>
              </a:lnSpc>
              <a:spcBef>
                <a:spcPts val="0"/>
              </a:spcBef>
              <a:spcAft>
                <a:spcPts val="0"/>
              </a:spcAft>
              <a:buSzPts val="3700"/>
              <a:buNone/>
            </a:pPr>
            <a:r>
              <a:rPr lang="en-US"/>
              <a:t>Lots of Traffic related to YouTube. Music Sharing site. TLSV1.2 and TCP</a:t>
            </a:r>
            <a:endParaRPr/>
          </a:p>
          <a:p>
            <a:pPr indent="-457200" lvl="0" marL="457200" rtl="0" algn="l">
              <a:lnSpc>
                <a:spcPct val="115000"/>
              </a:lnSpc>
              <a:spcBef>
                <a:spcPts val="1000"/>
              </a:spcBef>
              <a:spcAft>
                <a:spcPts val="0"/>
              </a:spcAft>
              <a:buSzPts val="3700"/>
              <a:buChar char="●"/>
            </a:pPr>
            <a:r>
              <a:rPr lang="en-US"/>
              <a:t>What, specifically, was the user doing? Which site were they browsing? Etc.</a:t>
            </a:r>
            <a:endParaRPr/>
          </a:p>
          <a:p>
            <a:pPr indent="0" lvl="0" marL="0" rtl="0" algn="l">
              <a:lnSpc>
                <a:spcPct val="115000"/>
              </a:lnSpc>
              <a:spcBef>
                <a:spcPts val="1000"/>
              </a:spcBef>
              <a:spcAft>
                <a:spcPts val="0"/>
              </a:spcAft>
              <a:buSzPts val="3700"/>
              <a:buNone/>
            </a:pPr>
            <a:r>
              <a:rPr lang="en-US"/>
              <a:t>Watching YouTube videos, Listening to music. YouTube .com</a:t>
            </a:r>
            <a:endParaRPr/>
          </a:p>
        </p:txBody>
      </p:sp>
      <p:pic>
        <p:nvPicPr>
          <p:cNvPr id="1712" name="Google Shape;1712;p16"/>
          <p:cNvPicPr preferRelativeResize="0"/>
          <p:nvPr/>
        </p:nvPicPr>
        <p:blipFill rotWithShape="1">
          <a:blip r:embed="rId3">
            <a:alphaModFix/>
          </a:blip>
          <a:srcRect b="0" l="0" r="0" t="0"/>
          <a:stretch/>
        </p:blipFill>
        <p:spPr>
          <a:xfrm>
            <a:off x="7181090" y="5221249"/>
            <a:ext cx="6969160" cy="3716885"/>
          </a:xfrm>
          <a:prstGeom prst="rect">
            <a:avLst/>
          </a:prstGeom>
          <a:noFill/>
          <a:ln>
            <a:noFill/>
          </a:ln>
        </p:spPr>
      </p:pic>
      <p:pic>
        <p:nvPicPr>
          <p:cNvPr id="1713" name="Google Shape;1713;p16"/>
          <p:cNvPicPr preferRelativeResize="0"/>
          <p:nvPr/>
        </p:nvPicPr>
        <p:blipFill rotWithShape="1">
          <a:blip r:embed="rId4">
            <a:alphaModFix/>
          </a:blip>
          <a:srcRect b="0" l="0" r="0" t="0"/>
          <a:stretch/>
        </p:blipFill>
        <p:spPr>
          <a:xfrm>
            <a:off x="7181091" y="9291358"/>
            <a:ext cx="6969160" cy="3253894"/>
          </a:xfrm>
          <a:prstGeom prst="rect">
            <a:avLst/>
          </a:prstGeom>
          <a:noFill/>
          <a:ln>
            <a:noFill/>
          </a:ln>
        </p:spPr>
      </p:pic>
      <p:pic>
        <p:nvPicPr>
          <p:cNvPr id="1714" name="Google Shape;1714;p16"/>
          <p:cNvPicPr preferRelativeResize="0"/>
          <p:nvPr/>
        </p:nvPicPr>
        <p:blipFill rotWithShape="1">
          <a:blip r:embed="rId5">
            <a:alphaModFix/>
          </a:blip>
          <a:srcRect b="0" l="0" r="0" t="0"/>
          <a:stretch/>
        </p:blipFill>
        <p:spPr>
          <a:xfrm>
            <a:off x="156454" y="9010420"/>
            <a:ext cx="6376441" cy="3491861"/>
          </a:xfrm>
          <a:prstGeom prst="rect">
            <a:avLst/>
          </a:prstGeom>
          <a:noFill/>
          <a:ln cap="sq" cmpd="thickThin" w="228600">
            <a:solidFill>
              <a:srgbClr val="000000"/>
            </a:solidFill>
            <a:prstDash val="solid"/>
            <a:miter lim="800000"/>
            <a:headEnd len="sm" w="sm" type="none"/>
            <a:tailEnd len="sm" w="sm" type="none"/>
          </a:ln>
        </p:spPr>
      </p:pic>
      <p:pic>
        <p:nvPicPr>
          <p:cNvPr id="1715" name="Google Shape;1715;p16"/>
          <p:cNvPicPr preferRelativeResize="0"/>
          <p:nvPr/>
        </p:nvPicPr>
        <p:blipFill rotWithShape="1">
          <a:blip r:embed="rId6">
            <a:alphaModFix/>
          </a:blip>
          <a:srcRect b="0" l="0" r="0" t="0"/>
          <a:stretch/>
        </p:blipFill>
        <p:spPr>
          <a:xfrm>
            <a:off x="12178506" y="6849546"/>
            <a:ext cx="20638" cy="16907"/>
          </a:xfrm>
          <a:prstGeom prst="rect">
            <a:avLst/>
          </a:prstGeom>
          <a:noFill/>
          <a:ln>
            <a:noFill/>
          </a:ln>
        </p:spPr>
      </p:pic>
      <p:pic>
        <p:nvPicPr>
          <p:cNvPr id="1716" name="Google Shape;1716;p16"/>
          <p:cNvPicPr preferRelativeResize="0"/>
          <p:nvPr/>
        </p:nvPicPr>
        <p:blipFill rotWithShape="1">
          <a:blip r:embed="rId7">
            <a:alphaModFix/>
          </a:blip>
          <a:srcRect b="0" l="0" r="0" t="0"/>
          <a:stretch/>
        </p:blipFill>
        <p:spPr>
          <a:xfrm>
            <a:off x="156454" y="5221248"/>
            <a:ext cx="6616408" cy="3716886"/>
          </a:xfrm>
          <a:prstGeom prst="rect">
            <a:avLst/>
          </a:prstGeom>
          <a:noFill/>
          <a:ln>
            <a:noFill/>
          </a:ln>
        </p:spPr>
      </p:pic>
      <p:pic>
        <p:nvPicPr>
          <p:cNvPr id="1717" name="Google Shape;1717;p16"/>
          <p:cNvPicPr preferRelativeResize="0"/>
          <p:nvPr/>
        </p:nvPicPr>
        <p:blipFill rotWithShape="1">
          <a:blip r:embed="rId8">
            <a:alphaModFix/>
          </a:blip>
          <a:srcRect b="0" l="0" r="0" t="0"/>
          <a:stretch/>
        </p:blipFill>
        <p:spPr>
          <a:xfrm>
            <a:off x="15287722" y="5657850"/>
            <a:ext cx="8705880" cy="65080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VISITING GOOGLE.COM</a:t>
            </a:r>
            <a:endParaRPr/>
          </a:p>
        </p:txBody>
      </p:sp>
      <p:sp>
        <p:nvSpPr>
          <p:cNvPr id="1724" name="Google Shape;1724;p1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Summary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725" name="Google Shape;1725;p1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726" name="Google Shape;1726;p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27" name="Google Shape;1727;p17"/>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 was significant traffic to google.com using TCP and TLSv1.3 protocol. This is regarded as a normal activity. Users seem to be seeking information about different things.</a:t>
            </a:r>
            <a:endParaRPr/>
          </a:p>
          <a:p>
            <a:pPr indent="0" lvl="0" marL="457200" rtl="0" algn="l">
              <a:lnSpc>
                <a:spcPct val="115000"/>
              </a:lnSpc>
              <a:spcBef>
                <a:spcPts val="1000"/>
              </a:spcBef>
              <a:spcAft>
                <a:spcPts val="1000"/>
              </a:spcAft>
              <a:buSzPts val="3700"/>
              <a:buNone/>
            </a:pPr>
            <a:r>
              <a:t/>
            </a:r>
            <a:endParaRPr/>
          </a:p>
        </p:txBody>
      </p:sp>
      <p:pic>
        <p:nvPicPr>
          <p:cNvPr id="1728" name="Google Shape;1728;p17"/>
          <p:cNvPicPr preferRelativeResize="0"/>
          <p:nvPr/>
        </p:nvPicPr>
        <p:blipFill rotWithShape="1">
          <a:blip r:embed="rId3">
            <a:alphaModFix/>
          </a:blip>
          <a:srcRect b="0" l="0" r="0" t="0"/>
          <a:stretch/>
        </p:blipFill>
        <p:spPr>
          <a:xfrm>
            <a:off x="5200650" y="5200650"/>
            <a:ext cx="10972800" cy="7229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8"/>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WATCHING YOUTUBE.COM</a:t>
            </a:r>
            <a:endParaRPr/>
          </a:p>
        </p:txBody>
      </p:sp>
      <p:sp>
        <p:nvSpPr>
          <p:cNvPr id="1735" name="Google Shape;1735;p18"/>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Summary</a:t>
            </a:r>
            <a:endParaRPr/>
          </a:p>
        </p:txBody>
      </p:sp>
      <p:sp>
        <p:nvSpPr>
          <p:cNvPr id="1736" name="Google Shape;1736;p18"/>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737" name="Google Shape;1737;p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38" name="Google Shape;1738;p18"/>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2100"/>
              </a:spcAft>
              <a:buSzPts val="3700"/>
              <a:buNone/>
            </a:pPr>
            <a:r>
              <a:rPr b="1" lang="en-US"/>
              <a:t>There was significant traffic to youtube.com over TLSv1.2 and TCP protocol.</a:t>
            </a:r>
            <a:endParaRPr b="1"/>
          </a:p>
        </p:txBody>
      </p:sp>
      <p:pic>
        <p:nvPicPr>
          <p:cNvPr id="1739" name="Google Shape;1739;p18"/>
          <p:cNvPicPr preferRelativeResize="0"/>
          <p:nvPr/>
        </p:nvPicPr>
        <p:blipFill rotWithShape="1">
          <a:blip r:embed="rId3">
            <a:alphaModFix/>
          </a:blip>
          <a:srcRect b="0" l="0" r="0" t="0"/>
          <a:stretch/>
        </p:blipFill>
        <p:spPr>
          <a:xfrm>
            <a:off x="3857625" y="4339450"/>
            <a:ext cx="15030448" cy="8229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9"/>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VISITING MUSIC WEBSITES.</a:t>
            </a:r>
            <a:endParaRPr/>
          </a:p>
        </p:txBody>
      </p:sp>
      <p:sp>
        <p:nvSpPr>
          <p:cNvPr id="1746" name="Google Shape;1746;p19"/>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t>Summary</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747" name="Google Shape;1747;p19"/>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748" name="Google Shape;1748;p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49" name="Google Shape;1749;p19"/>
          <p:cNvSpPr txBox="1"/>
          <p:nvPr>
            <p:ph idx="3" type="body"/>
          </p:nvPr>
        </p:nvSpPr>
        <p:spPr>
          <a:xfrm>
            <a:off x="32592" y="3451967"/>
            <a:ext cx="24377701" cy="9659100"/>
          </a:xfrm>
          <a:prstGeom prst="rect">
            <a:avLst/>
          </a:prstGeom>
          <a:noFill/>
          <a:ln>
            <a:noFill/>
          </a:ln>
        </p:spPr>
        <p:txBody>
          <a:bodyPr anchorCtr="0" anchor="t" bIns="2437975" lIns="1219000" spcFirstLastPara="1" rIns="1219000" wrap="square" tIns="0">
            <a:noAutofit/>
          </a:bodyPr>
          <a:lstStyle/>
          <a:p>
            <a:pPr indent="0" lvl="0" marL="457200" rtl="0" algn="l">
              <a:lnSpc>
                <a:spcPct val="115000"/>
              </a:lnSpc>
              <a:spcBef>
                <a:spcPts val="0"/>
              </a:spcBef>
              <a:spcAft>
                <a:spcPts val="1000"/>
              </a:spcAft>
              <a:buSzPts val="3700"/>
              <a:buNone/>
            </a:pPr>
            <a:r>
              <a:rPr b="1" lang="en-US"/>
              <a:t>There was also significant traffic to a musical website called vinylmeplease.com via TCP protocol. this is a music subscription sites. User were listening to and downloading music.</a:t>
            </a:r>
            <a:endParaRPr b="1"/>
          </a:p>
        </p:txBody>
      </p:sp>
      <p:pic>
        <p:nvPicPr>
          <p:cNvPr id="1750" name="Google Shape;1750;p19"/>
          <p:cNvPicPr preferRelativeResize="0"/>
          <p:nvPr/>
        </p:nvPicPr>
        <p:blipFill rotWithShape="1">
          <a:blip r:embed="rId3">
            <a:alphaModFix/>
          </a:blip>
          <a:srcRect b="0" l="0" r="0" t="0"/>
          <a:stretch/>
        </p:blipFill>
        <p:spPr>
          <a:xfrm>
            <a:off x="6115050" y="4724400"/>
            <a:ext cx="10972800" cy="8077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4" name="Shape 1754"/>
        <p:cNvGrpSpPr/>
        <p:nvPr/>
      </p:nvGrpSpPr>
      <p:grpSpPr>
        <a:xfrm>
          <a:off x="0" y="0"/>
          <a:ext cx="0" cy="0"/>
          <a:chOff x="0" y="0"/>
          <a:chExt cx="0" cy="0"/>
        </a:xfrm>
      </p:grpSpPr>
      <p:sp>
        <p:nvSpPr>
          <p:cNvPr id="1755" name="Google Shape;1755;p20"/>
          <p:cNvSpPr txBox="1"/>
          <p:nvPr>
            <p:ph type="title"/>
          </p:nvPr>
        </p:nvSpPr>
        <p:spPr>
          <a:xfrm>
            <a:off x="1074268" y="10645267"/>
            <a:ext cx="22914900" cy="2112900"/>
          </a:xfrm>
          <a:prstGeom prst="rect">
            <a:avLst/>
          </a:prstGeom>
          <a:noFill/>
          <a:ln>
            <a:noFill/>
          </a:ln>
        </p:spPr>
        <p:txBody>
          <a:bodyPr anchorCtr="0" anchor="t" bIns="243750" lIns="243750" spcFirstLastPara="1" rIns="243750" wrap="square" tIns="243750">
            <a:noAutofit/>
          </a:bodyPr>
          <a:lstStyle/>
          <a:p>
            <a:pPr indent="0" lvl="0" marL="0" rtl="0" algn="ctr">
              <a:lnSpc>
                <a:spcPct val="100000"/>
              </a:lnSpc>
              <a:spcBef>
                <a:spcPts val="0"/>
              </a:spcBef>
              <a:spcAft>
                <a:spcPts val="0"/>
              </a:spcAft>
              <a:buSzPts val="9600"/>
              <a:buNone/>
            </a:pPr>
            <a:r>
              <a:rPr lang="en-US"/>
              <a:t>Malicious Activity</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a:p>
            <a:pPr indent="0" lvl="0" marL="0" rtl="0" algn="ctr">
              <a:lnSpc>
                <a:spcPct val="100000"/>
              </a:lnSpc>
              <a:spcBef>
                <a:spcPts val="0"/>
              </a:spcBef>
              <a:spcAft>
                <a:spcPts val="0"/>
              </a:spcAft>
              <a:buSzPts val="9600"/>
              <a:buNone/>
            </a:pPr>
            <a:r>
              <a:t/>
            </a:r>
            <a:endParaRPr/>
          </a:p>
        </p:txBody>
      </p:sp>
      <p:sp>
        <p:nvSpPr>
          <p:cNvPr id="1756" name="Google Shape;1756;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pic>
        <p:nvPicPr>
          <p:cNvPr id="1757" name="Google Shape;1757;p20"/>
          <p:cNvPicPr preferRelativeResize="0"/>
          <p:nvPr/>
        </p:nvPicPr>
        <p:blipFill rotWithShape="1">
          <a:blip r:embed="rId3">
            <a:alphaModFix/>
          </a:blip>
          <a:srcRect b="0" l="0" r="0" t="0"/>
          <a:stretch/>
        </p:blipFill>
        <p:spPr>
          <a:xfrm>
            <a:off x="6626218" y="1196467"/>
            <a:ext cx="11811000" cy="9448800"/>
          </a:xfrm>
          <a:prstGeom prst="rect">
            <a:avLst/>
          </a:prstGeom>
          <a:solidFill>
            <a:schemeClr val="dk1"/>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2"/>
          <p:cNvSpPr/>
          <p:nvPr/>
        </p:nvSpPr>
        <p:spPr>
          <a:xfrm>
            <a:off x="4479549" y="8670624"/>
            <a:ext cx="4246894" cy="1007738"/>
          </a:xfrm>
          <a:prstGeom prst="rect">
            <a:avLst/>
          </a:prstGeom>
          <a:solidFill>
            <a:srgbClr val="92D050">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430" name="Google Shape;1430;p2"/>
          <p:cNvSpPr/>
          <p:nvPr/>
        </p:nvSpPr>
        <p:spPr>
          <a:xfrm>
            <a:off x="9984529" y="8670624"/>
            <a:ext cx="4246894" cy="1007738"/>
          </a:xfrm>
          <a:prstGeom prst="rect">
            <a:avLst/>
          </a:prstGeom>
          <a:solidFill>
            <a:srgbClr val="FFCC8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431" name="Google Shape;1431;p2"/>
          <p:cNvSpPr/>
          <p:nvPr/>
        </p:nvSpPr>
        <p:spPr>
          <a:xfrm>
            <a:off x="15489509" y="8670624"/>
            <a:ext cx="4246894" cy="1007738"/>
          </a:xfrm>
          <a:prstGeom prst="rect">
            <a:avLst/>
          </a:prstGeom>
          <a:solidFill>
            <a:srgbClr val="F5574B">
              <a:alpha val="6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p:txBody>
      </p:sp>
      <p:sp>
        <p:nvSpPr>
          <p:cNvPr id="1432" name="Google Shape;1432;p2"/>
          <p:cNvSpPr txBox="1"/>
          <p:nvPr/>
        </p:nvSpPr>
        <p:spPr>
          <a:xfrm>
            <a:off x="4764233" y="8670624"/>
            <a:ext cx="3408218" cy="1007738"/>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F3F3F"/>
                </a:solidFill>
                <a:latin typeface="Arial"/>
                <a:ea typeface="Arial"/>
                <a:cs typeface="Arial"/>
                <a:sym typeface="Arial"/>
              </a:rPr>
              <a:t>Omorogbe Larry Osagie</a:t>
            </a:r>
            <a:endParaRPr b="1" i="0" sz="3200" u="none" cap="none" strike="noStrike">
              <a:solidFill>
                <a:srgbClr val="3F3F3F"/>
              </a:solidFill>
              <a:latin typeface="Arial"/>
              <a:ea typeface="Arial"/>
              <a:cs typeface="Arial"/>
              <a:sym typeface="Arial"/>
            </a:endParaRPr>
          </a:p>
        </p:txBody>
      </p:sp>
      <p:sp>
        <p:nvSpPr>
          <p:cNvPr id="1433" name="Google Shape;1433;p2"/>
          <p:cNvSpPr txBox="1"/>
          <p:nvPr/>
        </p:nvSpPr>
        <p:spPr>
          <a:xfrm>
            <a:off x="10452407" y="8886901"/>
            <a:ext cx="3311138" cy="4920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F3F3F"/>
                </a:solidFill>
                <a:latin typeface="Arial"/>
                <a:ea typeface="Arial"/>
                <a:cs typeface="Arial"/>
                <a:sym typeface="Arial"/>
              </a:rPr>
              <a:t>Folarin Obikoya</a:t>
            </a:r>
            <a:endParaRPr b="1" i="0" sz="3200" u="none" cap="none" strike="noStrike">
              <a:solidFill>
                <a:srgbClr val="3F3F3F"/>
              </a:solidFill>
              <a:latin typeface="Arial"/>
              <a:ea typeface="Arial"/>
              <a:cs typeface="Arial"/>
              <a:sym typeface="Arial"/>
            </a:endParaRPr>
          </a:p>
        </p:txBody>
      </p:sp>
      <p:sp>
        <p:nvSpPr>
          <p:cNvPr id="1434" name="Google Shape;1434;p2"/>
          <p:cNvSpPr txBox="1"/>
          <p:nvPr/>
        </p:nvSpPr>
        <p:spPr>
          <a:xfrm>
            <a:off x="15489509" y="8886901"/>
            <a:ext cx="4246894" cy="49204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F3F3F"/>
                </a:solidFill>
                <a:latin typeface="Arial"/>
                <a:ea typeface="Arial"/>
                <a:cs typeface="Arial"/>
                <a:sym typeface="Arial"/>
              </a:rPr>
              <a:t>Naveen Kandimalla</a:t>
            </a:r>
            <a:endParaRPr b="1" i="0" sz="3200" u="none" cap="none" strike="noStrike">
              <a:solidFill>
                <a:srgbClr val="3F3F3F"/>
              </a:solidFill>
              <a:latin typeface="Arial"/>
              <a:ea typeface="Arial"/>
              <a:cs typeface="Arial"/>
              <a:sym typeface="Arial"/>
            </a:endParaRPr>
          </a:p>
        </p:txBody>
      </p:sp>
      <p:pic>
        <p:nvPicPr>
          <p:cNvPr id="1435" name="Google Shape;1435;p2"/>
          <p:cNvPicPr preferRelativeResize="0"/>
          <p:nvPr>
            <p:ph idx="5" type="pic"/>
          </p:nvPr>
        </p:nvPicPr>
        <p:blipFill rotWithShape="1">
          <a:blip r:embed="rId3">
            <a:alphaModFix/>
          </a:blip>
          <a:srcRect b="0" l="13004" r="13004" t="0"/>
          <a:stretch/>
        </p:blipFill>
        <p:spPr>
          <a:xfrm rot="5400000">
            <a:off x="4508500" y="4441825"/>
            <a:ext cx="4189413" cy="4246563"/>
          </a:xfrm>
          <a:prstGeom prst="roundRect">
            <a:avLst>
              <a:gd fmla="val 16667" name="adj"/>
            </a:avLst>
          </a:prstGeom>
          <a:solidFill>
            <a:srgbClr val="F2F2F2"/>
          </a:solidFill>
          <a:ln>
            <a:noFill/>
          </a:ln>
          <a:effectLst>
            <a:outerShdw blurRad="76200" rotWithShape="0" algn="tl" dir="7800000" dist="38100">
              <a:srgbClr val="000000">
                <a:alpha val="40000"/>
              </a:srgbClr>
            </a:outerShdw>
          </a:effectLst>
        </p:spPr>
      </p:pic>
      <p:pic>
        <p:nvPicPr>
          <p:cNvPr id="1436" name="Google Shape;1436;p2"/>
          <p:cNvPicPr preferRelativeResize="0"/>
          <p:nvPr>
            <p:ph idx="3" type="pic"/>
          </p:nvPr>
        </p:nvPicPr>
        <p:blipFill rotWithShape="1">
          <a:blip r:embed="rId4">
            <a:alphaModFix/>
          </a:blip>
          <a:srcRect b="5847" l="0" r="0" t="5847"/>
          <a:stretch/>
        </p:blipFill>
        <p:spPr>
          <a:xfrm>
            <a:off x="15489509" y="4481210"/>
            <a:ext cx="4246562" cy="4189413"/>
          </a:xfrm>
          <a:prstGeom prst="roundRect">
            <a:avLst>
              <a:gd fmla="val 16667" name="adj"/>
            </a:avLst>
          </a:prstGeom>
          <a:solidFill>
            <a:srgbClr val="F2F2F2"/>
          </a:solidFill>
          <a:ln>
            <a:noFill/>
          </a:ln>
          <a:effectLst>
            <a:outerShdw blurRad="76200" rotWithShape="0" algn="tl" dir="7800000" dist="38100">
              <a:srgbClr val="000000">
                <a:alpha val="40000"/>
              </a:srgbClr>
            </a:outerShdw>
          </a:effectLst>
        </p:spPr>
      </p:pic>
      <p:pic>
        <p:nvPicPr>
          <p:cNvPr descr="https://miro.medium.com/fit/c/262/262/1*NIy_dF2Xztwutpf2mffozA.jpeg" id="1437" name="Google Shape;1437;p2"/>
          <p:cNvPicPr preferRelativeResize="0"/>
          <p:nvPr>
            <p:ph idx="2" type="pic"/>
          </p:nvPr>
        </p:nvPicPr>
        <p:blipFill rotWithShape="1">
          <a:blip r:embed="rId5">
            <a:alphaModFix/>
          </a:blip>
          <a:srcRect b="501" l="0" r="0" t="501"/>
          <a:stretch/>
        </p:blipFill>
        <p:spPr>
          <a:xfrm>
            <a:off x="9983788" y="4470400"/>
            <a:ext cx="4259112" cy="4200223"/>
          </a:xfrm>
          <a:prstGeom prst="roundRect">
            <a:avLst>
              <a:gd fmla="val 16667" name="adj"/>
            </a:avLst>
          </a:prstGeom>
          <a:solidFill>
            <a:srgbClr val="F2F2F2"/>
          </a:solidFill>
          <a:ln>
            <a:noFill/>
          </a:ln>
          <a:effectLst>
            <a:outerShdw blurRad="76200" rotWithShape="0" algn="tl" dir="7800000" dist="38100">
              <a:srgbClr val="000000">
                <a:alpha val="40000"/>
              </a:srgbClr>
            </a:outerShdw>
          </a:effectLst>
        </p:spPr>
      </p:pic>
      <p:sp>
        <p:nvSpPr>
          <p:cNvPr id="1438" name="Google Shape;1438;p2"/>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0700"/>
              <a:buNone/>
            </a:pPr>
            <a:r>
              <a:rPr lang="en-US"/>
              <a:t>Our Team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2"/>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Malicious Activity Behavior </a:t>
            </a:r>
            <a:endParaRPr/>
          </a:p>
        </p:txBody>
      </p:sp>
      <p:sp>
        <p:nvSpPr>
          <p:cNvPr id="1764" name="Google Shape;1764;p22"/>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t>Summarize the following:</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765" name="Google Shape;1765;p22"/>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766" name="Google Shape;1766;p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67" name="Google Shape;1767;p22"/>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Clr>
                <a:schemeClr val="dk1"/>
              </a:buClr>
              <a:buSzPts val="3700"/>
              <a:buChar char="●"/>
            </a:pPr>
            <a:r>
              <a:rPr lang="en-US">
                <a:solidFill>
                  <a:schemeClr val="dk1"/>
                </a:solidFill>
              </a:rPr>
              <a:t>What kind of traffic did you observe? Which protocol(s)?</a:t>
            </a:r>
            <a:endParaRPr/>
          </a:p>
          <a:p>
            <a:pPr indent="0" lvl="0" marL="0" rtl="0" algn="l">
              <a:lnSpc>
                <a:spcPct val="115000"/>
              </a:lnSpc>
              <a:spcBef>
                <a:spcPts val="0"/>
              </a:spcBef>
              <a:spcAft>
                <a:spcPts val="0"/>
              </a:spcAft>
              <a:buClr>
                <a:schemeClr val="dk1"/>
              </a:buClr>
              <a:buSzPts val="3700"/>
              <a:buNone/>
            </a:pPr>
            <a:r>
              <a:rPr lang="en-US">
                <a:solidFill>
                  <a:schemeClr val="dk1"/>
                </a:solidFill>
              </a:rPr>
              <a:t>Accessing Trojan Malware, setting up Active Directory, </a:t>
            </a:r>
            <a:endParaRPr/>
          </a:p>
          <a:p>
            <a:pPr indent="0" lvl="0" marL="0" rtl="0" algn="l">
              <a:lnSpc>
                <a:spcPct val="115000"/>
              </a:lnSpc>
              <a:spcBef>
                <a:spcPts val="0"/>
              </a:spcBef>
              <a:spcAft>
                <a:spcPts val="0"/>
              </a:spcAft>
              <a:buClr>
                <a:schemeClr val="dk1"/>
              </a:buClr>
              <a:buSzPts val="3700"/>
              <a:buNone/>
            </a:pPr>
            <a:r>
              <a:t/>
            </a:r>
            <a:endParaRPr>
              <a:solidFill>
                <a:schemeClr val="dk1"/>
              </a:solidFill>
            </a:endParaRPr>
          </a:p>
          <a:p>
            <a:pPr indent="-457200" lvl="0" marL="457200" rtl="0" algn="l">
              <a:lnSpc>
                <a:spcPct val="115000"/>
              </a:lnSpc>
              <a:spcBef>
                <a:spcPts val="1000"/>
              </a:spcBef>
              <a:spcAft>
                <a:spcPts val="0"/>
              </a:spcAft>
              <a:buClr>
                <a:schemeClr val="dk1"/>
              </a:buClr>
              <a:buSzPts val="3700"/>
              <a:buChar char="●"/>
            </a:pPr>
            <a:r>
              <a:rPr lang="en-US">
                <a:solidFill>
                  <a:schemeClr val="dk1"/>
                </a:solidFill>
              </a:rPr>
              <a:t>What, specifically, was the user doing? Which site were they browsing? Etc.</a:t>
            </a:r>
            <a:endParaRPr/>
          </a:p>
          <a:p>
            <a:pPr indent="0" lvl="0" marL="0" rtl="0" algn="l">
              <a:lnSpc>
                <a:spcPct val="115000"/>
              </a:lnSpc>
              <a:spcBef>
                <a:spcPts val="1000"/>
              </a:spcBef>
              <a:spcAft>
                <a:spcPts val="0"/>
              </a:spcAft>
              <a:buClr>
                <a:schemeClr val="dk1"/>
              </a:buClr>
              <a:buSzPts val="3700"/>
              <a:buNone/>
            </a:pPr>
            <a:r>
              <a:rPr lang="en-US">
                <a:solidFill>
                  <a:schemeClr val="dk1"/>
                </a:solidFill>
              </a:rPr>
              <a:t>Installing Trojan Malware, Illegal Downloads </a:t>
            </a:r>
            <a:endParaRPr>
              <a:solidFill>
                <a:schemeClr val="dk1"/>
              </a:solidFill>
            </a:endParaRPr>
          </a:p>
        </p:txBody>
      </p:sp>
      <p:pic>
        <p:nvPicPr>
          <p:cNvPr id="1768" name="Google Shape;1768;p22"/>
          <p:cNvPicPr preferRelativeResize="0"/>
          <p:nvPr/>
        </p:nvPicPr>
        <p:blipFill rotWithShape="1">
          <a:blip r:embed="rId3">
            <a:alphaModFix/>
          </a:blip>
          <a:srcRect b="0" l="0" r="0" t="0"/>
          <a:stretch/>
        </p:blipFill>
        <p:spPr>
          <a:xfrm>
            <a:off x="12178506" y="6849546"/>
            <a:ext cx="20638" cy="16907"/>
          </a:xfrm>
          <a:prstGeom prst="rect">
            <a:avLst/>
          </a:prstGeom>
          <a:noFill/>
          <a:ln>
            <a:noFill/>
          </a:ln>
        </p:spPr>
      </p:pic>
      <p:pic>
        <p:nvPicPr>
          <p:cNvPr id="1769" name="Google Shape;1769;p22"/>
          <p:cNvPicPr preferRelativeResize="0"/>
          <p:nvPr/>
        </p:nvPicPr>
        <p:blipFill rotWithShape="1">
          <a:blip r:embed="rId3">
            <a:alphaModFix/>
          </a:blip>
          <a:srcRect b="0" l="0" r="0" t="0"/>
          <a:stretch/>
        </p:blipFill>
        <p:spPr>
          <a:xfrm>
            <a:off x="919129" y="7836639"/>
            <a:ext cx="5899760" cy="4833185"/>
          </a:xfrm>
          <a:prstGeom prst="rect">
            <a:avLst/>
          </a:prstGeom>
          <a:noFill/>
          <a:ln>
            <a:noFill/>
          </a:ln>
        </p:spPr>
      </p:pic>
      <p:pic>
        <p:nvPicPr>
          <p:cNvPr id="1770" name="Google Shape;1770;p22"/>
          <p:cNvPicPr preferRelativeResize="0"/>
          <p:nvPr/>
        </p:nvPicPr>
        <p:blipFill rotWithShape="1">
          <a:blip r:embed="rId4">
            <a:alphaModFix/>
          </a:blip>
          <a:srcRect b="0" l="0" r="0" t="0"/>
          <a:stretch/>
        </p:blipFill>
        <p:spPr>
          <a:xfrm>
            <a:off x="14171722" y="6866452"/>
            <a:ext cx="8612078" cy="2336541"/>
          </a:xfrm>
          <a:prstGeom prst="rect">
            <a:avLst/>
          </a:prstGeom>
          <a:noFill/>
          <a:ln>
            <a:noFill/>
          </a:ln>
        </p:spPr>
      </p:pic>
      <p:pic>
        <p:nvPicPr>
          <p:cNvPr id="1771" name="Google Shape;1771;p22"/>
          <p:cNvPicPr preferRelativeResize="0"/>
          <p:nvPr/>
        </p:nvPicPr>
        <p:blipFill rotWithShape="1">
          <a:blip r:embed="rId5">
            <a:alphaModFix/>
          </a:blip>
          <a:srcRect b="0" l="0" r="0" t="0"/>
          <a:stretch/>
        </p:blipFill>
        <p:spPr>
          <a:xfrm>
            <a:off x="14171722" y="9230294"/>
            <a:ext cx="8612078" cy="3439530"/>
          </a:xfrm>
          <a:prstGeom prst="rect">
            <a:avLst/>
          </a:prstGeom>
          <a:noFill/>
          <a:ln>
            <a:noFill/>
          </a:ln>
        </p:spPr>
      </p:pic>
      <p:pic>
        <p:nvPicPr>
          <p:cNvPr id="1772" name="Google Shape;1772;p22"/>
          <p:cNvPicPr preferRelativeResize="0"/>
          <p:nvPr/>
        </p:nvPicPr>
        <p:blipFill rotWithShape="1">
          <a:blip r:embed="rId6">
            <a:alphaModFix/>
          </a:blip>
          <a:srcRect b="0" l="0" r="0" t="0"/>
          <a:stretch/>
        </p:blipFill>
        <p:spPr>
          <a:xfrm>
            <a:off x="7026961" y="7836639"/>
            <a:ext cx="6936689" cy="483318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3"/>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SETTING UP AN ACTIVE DIRECTORY NETWORK.</a:t>
            </a:r>
            <a:endParaRPr/>
          </a:p>
        </p:txBody>
      </p:sp>
      <p:sp>
        <p:nvSpPr>
          <p:cNvPr id="1779" name="Google Shape;1779;p23"/>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780" name="Google Shape;1780;p23"/>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t>Summary :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SzPts val="4800"/>
              <a:buNone/>
            </a:pPr>
            <a:r>
              <a:t/>
            </a:r>
            <a:endParaRPr b="1"/>
          </a:p>
        </p:txBody>
      </p:sp>
      <p:sp>
        <p:nvSpPr>
          <p:cNvPr id="1781" name="Google Shape;1781;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82" name="Google Shape;1782;p23"/>
          <p:cNvSpPr txBox="1"/>
          <p:nvPr>
            <p:ph idx="3" type="body"/>
          </p:nvPr>
        </p:nvSpPr>
        <p:spPr>
          <a:xfrm>
            <a:off x="-8" y="3167792"/>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15000"/>
              </a:lnSpc>
              <a:spcBef>
                <a:spcPts val="0"/>
              </a:spcBef>
              <a:spcAft>
                <a:spcPts val="1000"/>
              </a:spcAft>
              <a:buSzPts val="3700"/>
              <a:buNone/>
            </a:pPr>
            <a:r>
              <a:rPr b="1" lang="en-US"/>
              <a:t>It was observed that an active directory network has been created within the corporate network. Further investigation revealed the AD network to be : frank-n-ted.com. The domain controller of this AD is located at this IP address : 10.6.12.12.</a:t>
            </a:r>
            <a:endParaRPr b="1"/>
          </a:p>
        </p:txBody>
      </p:sp>
      <p:pic>
        <p:nvPicPr>
          <p:cNvPr id="1783" name="Google Shape;1783;p23"/>
          <p:cNvPicPr preferRelativeResize="0"/>
          <p:nvPr/>
        </p:nvPicPr>
        <p:blipFill rotWithShape="1">
          <a:blip r:embed="rId3">
            <a:alphaModFix/>
          </a:blip>
          <a:srcRect b="0" l="0" r="0" t="0"/>
          <a:stretch/>
        </p:blipFill>
        <p:spPr>
          <a:xfrm>
            <a:off x="6600825" y="5429249"/>
            <a:ext cx="10972800" cy="7081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24"/>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5900"/>
              <a:buNone/>
            </a:pPr>
            <a:r>
              <a:rPr lang="en-US" sz="5900"/>
              <a:t>DOWNLOADING MALWARE</a:t>
            </a:r>
            <a:endParaRPr sz="5900"/>
          </a:p>
        </p:txBody>
      </p:sp>
      <p:sp>
        <p:nvSpPr>
          <p:cNvPr id="1790" name="Google Shape;1790;p24"/>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Clr>
                <a:schemeClr val="dk1"/>
              </a:buClr>
              <a:buSzPts val="1100"/>
              <a:buFont typeface="Arial"/>
              <a:buNone/>
            </a:pPr>
            <a:r>
              <a:rPr lang="en-US"/>
              <a:t>Summary :</a:t>
            </a:r>
            <a:endParaRPr b="1"/>
          </a:p>
          <a:p>
            <a:pPr indent="0" lvl="0" marL="0" rtl="0" algn="l">
              <a:lnSpc>
                <a:spcPct val="100000"/>
              </a:lnSpc>
              <a:spcBef>
                <a:spcPts val="0"/>
              </a:spcBef>
              <a:spcAft>
                <a:spcPts val="0"/>
              </a:spcAft>
              <a:buSzPts val="4800"/>
              <a:buNone/>
            </a:pPr>
            <a:r>
              <a:t/>
            </a:r>
            <a:endParaRPr b="1"/>
          </a:p>
        </p:txBody>
      </p:sp>
      <p:sp>
        <p:nvSpPr>
          <p:cNvPr id="1791" name="Google Shape;1791;p24"/>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792" name="Google Shape;1792;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793" name="Google Shape;1793;p24"/>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15000"/>
              </a:lnSpc>
              <a:spcBef>
                <a:spcPts val="0"/>
              </a:spcBef>
              <a:spcAft>
                <a:spcPts val="0"/>
              </a:spcAft>
              <a:buSzPts val="3700"/>
              <a:buNone/>
            </a:pPr>
            <a:r>
              <a:rPr b="1" lang="en-US">
                <a:solidFill>
                  <a:schemeClr val="dk1"/>
                </a:solidFill>
              </a:rPr>
              <a:t>The ip address : 10.6.12.203 downloaded a malware (june11.dll) onto his system over HTTP protocol. It was downloaded from this ip address : 205.185.125.104. Further investigation into the malware revealed it was Trojan. </a:t>
            </a:r>
            <a:endParaRPr b="1">
              <a:solidFill>
                <a:schemeClr val="dk1"/>
              </a:solidFill>
            </a:endParaRPr>
          </a:p>
          <a:p>
            <a:pPr indent="0" lvl="0" marL="0" rtl="0" algn="l">
              <a:lnSpc>
                <a:spcPct val="115000"/>
              </a:lnSpc>
              <a:spcBef>
                <a:spcPts val="1000"/>
              </a:spcBef>
              <a:spcAft>
                <a:spcPts val="1000"/>
              </a:spcAft>
              <a:buSzPts val="3700"/>
              <a:buNone/>
            </a:pPr>
            <a:r>
              <a:t/>
            </a:r>
            <a:endParaRPr>
              <a:solidFill>
                <a:schemeClr val="dk1"/>
              </a:solidFill>
            </a:endParaRPr>
          </a:p>
        </p:txBody>
      </p:sp>
      <p:pic>
        <p:nvPicPr>
          <p:cNvPr id="1794" name="Google Shape;1794;p24"/>
          <p:cNvPicPr preferRelativeResize="0"/>
          <p:nvPr/>
        </p:nvPicPr>
        <p:blipFill rotWithShape="1">
          <a:blip r:embed="rId3">
            <a:alphaModFix/>
          </a:blip>
          <a:srcRect b="0" l="0" r="0" t="0"/>
          <a:stretch/>
        </p:blipFill>
        <p:spPr>
          <a:xfrm>
            <a:off x="6321425" y="5149450"/>
            <a:ext cx="10972800" cy="7934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25"/>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DOWNLOADING MALWARE</a:t>
            </a:r>
            <a:endParaRPr/>
          </a:p>
        </p:txBody>
      </p:sp>
      <p:sp>
        <p:nvSpPr>
          <p:cNvPr id="1801" name="Google Shape;1801;p25"/>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Summary : screenshots</a:t>
            </a:r>
            <a:endParaRPr/>
          </a:p>
        </p:txBody>
      </p:sp>
      <p:sp>
        <p:nvSpPr>
          <p:cNvPr id="1802" name="Google Shape;1802;p25"/>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803" name="Google Shape;1803;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804" name="Google Shape;1804;p25"/>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2100"/>
              </a:spcAft>
              <a:buSzPts val="3700"/>
              <a:buNone/>
            </a:pPr>
            <a:r>
              <a:rPr lang="en-US"/>
              <a:t>   </a:t>
            </a:r>
            <a:r>
              <a:rPr b="1" lang="en-US" sz="3000"/>
              <a:t>Malware being exported for investigation                        Malware revealed to be a TROJAN by virustotal.com</a:t>
            </a:r>
            <a:endParaRPr b="1" sz="3000"/>
          </a:p>
        </p:txBody>
      </p:sp>
      <p:pic>
        <p:nvPicPr>
          <p:cNvPr id="1805" name="Google Shape;1805;p25"/>
          <p:cNvPicPr preferRelativeResize="0"/>
          <p:nvPr/>
        </p:nvPicPr>
        <p:blipFill rotWithShape="1">
          <a:blip r:embed="rId3">
            <a:alphaModFix/>
          </a:blip>
          <a:srcRect b="0" l="0" r="0" t="0"/>
          <a:stretch/>
        </p:blipFill>
        <p:spPr>
          <a:xfrm>
            <a:off x="1520825" y="4224325"/>
            <a:ext cx="7239000" cy="5267325"/>
          </a:xfrm>
          <a:prstGeom prst="rect">
            <a:avLst/>
          </a:prstGeom>
          <a:noFill/>
          <a:ln>
            <a:noFill/>
          </a:ln>
        </p:spPr>
      </p:pic>
      <p:pic>
        <p:nvPicPr>
          <p:cNvPr id="1806" name="Google Shape;1806;p25"/>
          <p:cNvPicPr preferRelativeResize="0"/>
          <p:nvPr/>
        </p:nvPicPr>
        <p:blipFill rotWithShape="1">
          <a:blip r:embed="rId4">
            <a:alphaModFix/>
          </a:blip>
          <a:srcRect b="0" l="0" r="0" t="0"/>
          <a:stretch/>
        </p:blipFill>
        <p:spPr>
          <a:xfrm>
            <a:off x="10515600" y="4205288"/>
            <a:ext cx="10972800" cy="7934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26"/>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COPYRIGHT INFRINGEMENT DOWNLOADS USING TORRENTS</a:t>
            </a:r>
            <a:endParaRPr/>
          </a:p>
        </p:txBody>
      </p:sp>
      <p:sp>
        <p:nvSpPr>
          <p:cNvPr id="1813" name="Google Shape;1813;p26"/>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Summary :</a:t>
            </a:r>
            <a:endParaRPr/>
          </a:p>
        </p:txBody>
      </p:sp>
      <p:sp>
        <p:nvSpPr>
          <p:cNvPr id="1814" name="Google Shape;1814;p26"/>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815" name="Google Shape;1815;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816" name="Google Shape;1816;p26"/>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b="1" lang="en-US"/>
              <a:t>A user on the network used torrents to download a file that breaches the copyright infringements policy of the company. the user uses a windows machine with username : elmer.blanco, IP : 10.0.0.201. The torrent file downloaded was :   Betty_Boop_Rythm_on_the_Reservation.avi.torrent.</a:t>
            </a:r>
            <a:endParaRPr b="1"/>
          </a:p>
          <a:p>
            <a:pPr indent="0" lvl="0" marL="0" rtl="0" algn="l">
              <a:lnSpc>
                <a:spcPct val="100000"/>
              </a:lnSpc>
              <a:spcBef>
                <a:spcPts val="2100"/>
              </a:spcBef>
              <a:spcAft>
                <a:spcPts val="2100"/>
              </a:spcAft>
              <a:buSzPts val="3700"/>
              <a:buNone/>
            </a:pPr>
            <a:r>
              <a:rPr b="1" lang="en-US" sz="2700"/>
              <a:t>uncovering the windows username                                                                                         uncovering the illegal file downloaded through torrents.</a:t>
            </a:r>
            <a:endParaRPr b="1" sz="2700"/>
          </a:p>
        </p:txBody>
      </p:sp>
      <p:pic>
        <p:nvPicPr>
          <p:cNvPr id="1817" name="Google Shape;1817;p26"/>
          <p:cNvPicPr preferRelativeResize="0"/>
          <p:nvPr/>
        </p:nvPicPr>
        <p:blipFill rotWithShape="1">
          <a:blip r:embed="rId3">
            <a:alphaModFix/>
          </a:blip>
          <a:srcRect b="0" l="0" r="0" t="0"/>
          <a:stretch/>
        </p:blipFill>
        <p:spPr>
          <a:xfrm>
            <a:off x="971550" y="5857873"/>
            <a:ext cx="10972800" cy="6853249"/>
          </a:xfrm>
          <a:prstGeom prst="rect">
            <a:avLst/>
          </a:prstGeom>
          <a:noFill/>
          <a:ln>
            <a:noFill/>
          </a:ln>
        </p:spPr>
      </p:pic>
      <p:pic>
        <p:nvPicPr>
          <p:cNvPr id="1818" name="Google Shape;1818;p26"/>
          <p:cNvPicPr preferRelativeResize="0"/>
          <p:nvPr/>
        </p:nvPicPr>
        <p:blipFill rotWithShape="1">
          <a:blip r:embed="rId4">
            <a:alphaModFix/>
          </a:blip>
          <a:srcRect b="0" l="0" r="0" t="0"/>
          <a:stretch/>
        </p:blipFill>
        <p:spPr>
          <a:xfrm>
            <a:off x="12858750" y="5857875"/>
            <a:ext cx="10972800" cy="6991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3" name="Shape 1823"/>
        <p:cNvGrpSpPr/>
        <p:nvPr/>
      </p:nvGrpSpPr>
      <p:grpSpPr>
        <a:xfrm>
          <a:off x="0" y="0"/>
          <a:ext cx="0" cy="0"/>
          <a:chOff x="0" y="0"/>
          <a:chExt cx="0" cy="0"/>
        </a:xfrm>
      </p:grpSpPr>
      <p:sp>
        <p:nvSpPr>
          <p:cNvPr id="1824" name="Google Shape;1824;p27"/>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OPTIONAL ACTIVITY</a:t>
            </a:r>
            <a:endParaRPr/>
          </a:p>
        </p:txBody>
      </p:sp>
      <p:sp>
        <p:nvSpPr>
          <p:cNvPr id="1825" name="Google Shape;1825;p27"/>
          <p:cNvSpPr txBox="1"/>
          <p:nvPr>
            <p:ph idx="1" type="subTitle"/>
          </p:nvPr>
        </p:nvSpPr>
        <p:spPr>
          <a:xfrm>
            <a:off x="0" y="1802600"/>
            <a:ext cx="24377701" cy="972900"/>
          </a:xfrm>
          <a:prstGeom prst="rect">
            <a:avLst/>
          </a:prstGeom>
          <a:noFill/>
          <a:ln>
            <a:noFill/>
          </a:ln>
        </p:spPr>
        <p:txBody>
          <a:bodyPr anchorCtr="0" anchor="t" bIns="0" lIns="1219000" spcFirstLastPara="1" rIns="1219000" wrap="square" tIns="243750">
            <a:noAutofit/>
          </a:bodyPr>
          <a:lstStyle/>
          <a:p>
            <a:pPr indent="0" lvl="0" marL="0" rtl="0" algn="l">
              <a:lnSpc>
                <a:spcPct val="100000"/>
              </a:lnSpc>
              <a:spcBef>
                <a:spcPts val="0"/>
              </a:spcBef>
              <a:spcAft>
                <a:spcPts val="0"/>
              </a:spcAft>
              <a:buSzPts val="4800"/>
              <a:buNone/>
            </a:pPr>
            <a:r>
              <a:rPr lang="en-US"/>
              <a:t>DESKTOP BACKGROUND</a:t>
            </a:r>
            <a:endParaRPr/>
          </a:p>
        </p:txBody>
      </p:sp>
      <p:sp>
        <p:nvSpPr>
          <p:cNvPr id="1826" name="Google Shape;1826;p27"/>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sp>
        <p:nvSpPr>
          <p:cNvPr id="1827" name="Google Shape;1827;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sp>
        <p:nvSpPr>
          <p:cNvPr id="1828" name="Google Shape;1828;p27"/>
          <p:cNvSpPr txBox="1"/>
          <p:nvPr>
            <p:ph idx="3" type="body"/>
          </p:nvPr>
        </p:nvSpPr>
        <p:spPr>
          <a:xfrm>
            <a:off x="467" y="3424667"/>
            <a:ext cx="24377701" cy="96591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b="1" lang="en-US"/>
              <a:t>I was able to get the desktop background image for the windows user with IP :  10.6.12.203.</a:t>
            </a:r>
            <a:endParaRPr b="1"/>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2100"/>
              </a:spcAft>
              <a:buSzPts val="3700"/>
              <a:buNone/>
            </a:pPr>
            <a:r>
              <a:t/>
            </a:r>
            <a:endParaRPr/>
          </a:p>
        </p:txBody>
      </p:sp>
      <p:pic>
        <p:nvPicPr>
          <p:cNvPr id="1829" name="Google Shape;1829;p27"/>
          <p:cNvPicPr preferRelativeResize="0"/>
          <p:nvPr/>
        </p:nvPicPr>
        <p:blipFill rotWithShape="1">
          <a:blip r:embed="rId3">
            <a:alphaModFix/>
          </a:blip>
          <a:srcRect b="0" l="0" r="0" t="0"/>
          <a:stretch/>
        </p:blipFill>
        <p:spPr>
          <a:xfrm>
            <a:off x="428625" y="4686288"/>
            <a:ext cx="10972800" cy="7600949"/>
          </a:xfrm>
          <a:prstGeom prst="rect">
            <a:avLst/>
          </a:prstGeom>
          <a:noFill/>
          <a:ln>
            <a:noFill/>
          </a:ln>
        </p:spPr>
      </p:pic>
      <p:pic>
        <p:nvPicPr>
          <p:cNvPr id="1830" name="Google Shape;1830;p27"/>
          <p:cNvPicPr preferRelativeResize="0"/>
          <p:nvPr/>
        </p:nvPicPr>
        <p:blipFill rotWithShape="1">
          <a:blip r:embed="rId4">
            <a:alphaModFix/>
          </a:blip>
          <a:srcRect b="0" l="0" r="0" t="0"/>
          <a:stretch/>
        </p:blipFill>
        <p:spPr>
          <a:xfrm>
            <a:off x="11544300" y="4381500"/>
            <a:ext cx="12430124" cy="857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chemeClr val="lt1"/>
        </a:solidFill>
      </p:bgPr>
    </p:bg>
    <p:spTree>
      <p:nvGrpSpPr>
        <p:cNvPr id="1834" name="Shape 1834"/>
        <p:cNvGrpSpPr/>
        <p:nvPr/>
      </p:nvGrpSpPr>
      <p:grpSpPr>
        <a:xfrm>
          <a:off x="0" y="0"/>
          <a:ext cx="0" cy="0"/>
          <a:chOff x="0" y="0"/>
          <a:chExt cx="0" cy="0"/>
        </a:xfrm>
      </p:grpSpPr>
      <p:sp>
        <p:nvSpPr>
          <p:cNvPr id="1835" name="Google Shape;1835;p28"/>
          <p:cNvSpPr/>
          <p:nvPr/>
        </p:nvSpPr>
        <p:spPr>
          <a:xfrm>
            <a:off x="287895" y="1377372"/>
            <a:ext cx="13433347" cy="12125487"/>
          </a:xfrm>
          <a:custGeom>
            <a:rect b="b" l="l" r="r" t="t"/>
            <a:pathLst>
              <a:path extrusionOk="0" h="9737" w="10088">
                <a:moveTo>
                  <a:pt x="9151" y="5402"/>
                </a:moveTo>
                <a:lnTo>
                  <a:pt x="9151" y="5402"/>
                </a:lnTo>
                <a:cubicBezTo>
                  <a:pt x="9161" y="5286"/>
                  <a:pt x="9167" y="5168"/>
                  <a:pt x="9167" y="5049"/>
                </a:cubicBezTo>
                <a:lnTo>
                  <a:pt x="9167" y="5049"/>
                </a:lnTo>
                <a:cubicBezTo>
                  <a:pt x="9167" y="2922"/>
                  <a:pt x="7482" y="1197"/>
                  <a:pt x="5404" y="1197"/>
                </a:cubicBezTo>
                <a:lnTo>
                  <a:pt x="5404" y="1197"/>
                </a:lnTo>
                <a:cubicBezTo>
                  <a:pt x="5192" y="1197"/>
                  <a:pt x="4983" y="1215"/>
                  <a:pt x="4779" y="1250"/>
                </a:cubicBezTo>
                <a:lnTo>
                  <a:pt x="4779" y="1250"/>
                </a:lnTo>
                <a:cubicBezTo>
                  <a:pt x="4092" y="482"/>
                  <a:pt x="3104" y="0"/>
                  <a:pt x="2005" y="0"/>
                </a:cubicBezTo>
                <a:lnTo>
                  <a:pt x="2005" y="0"/>
                </a:lnTo>
                <a:cubicBezTo>
                  <a:pt x="1268" y="0"/>
                  <a:pt x="580" y="217"/>
                  <a:pt x="0" y="592"/>
                </a:cubicBezTo>
                <a:lnTo>
                  <a:pt x="0" y="9736"/>
                </a:lnTo>
                <a:lnTo>
                  <a:pt x="9658" y="9736"/>
                </a:lnTo>
                <a:lnTo>
                  <a:pt x="9658" y="9736"/>
                </a:lnTo>
                <a:cubicBezTo>
                  <a:pt x="9932" y="9201"/>
                  <a:pt x="10087" y="8592"/>
                  <a:pt x="10087" y="7946"/>
                </a:cubicBezTo>
                <a:lnTo>
                  <a:pt x="10087" y="7946"/>
                </a:lnTo>
                <a:cubicBezTo>
                  <a:pt x="10087" y="6971"/>
                  <a:pt x="9734" y="6080"/>
                  <a:pt x="9151" y="5402"/>
                </a:cubicBezTo>
              </a:path>
            </a:pathLst>
          </a:custGeom>
          <a:solidFill>
            <a:srgbClr val="FFC653">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grpSp>
        <p:nvGrpSpPr>
          <p:cNvPr id="1836" name="Google Shape;1836;p28"/>
          <p:cNvGrpSpPr/>
          <p:nvPr/>
        </p:nvGrpSpPr>
        <p:grpSpPr>
          <a:xfrm>
            <a:off x="1506685" y="3952940"/>
            <a:ext cx="10802855" cy="8704211"/>
            <a:chOff x="1503900" y="3952181"/>
            <a:chExt cx="10805669" cy="8706477"/>
          </a:xfrm>
        </p:grpSpPr>
        <p:sp>
          <p:nvSpPr>
            <p:cNvPr id="1837" name="Google Shape;1837;p28"/>
            <p:cNvSpPr/>
            <p:nvPr/>
          </p:nvSpPr>
          <p:spPr>
            <a:xfrm>
              <a:off x="1503900" y="11306126"/>
              <a:ext cx="10579608" cy="1352532"/>
            </a:xfrm>
            <a:prstGeom prst="ellipse">
              <a:avLst/>
            </a:pr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cxnSp>
          <p:nvCxnSpPr>
            <p:cNvPr id="1838" name="Google Shape;1838;p28"/>
            <p:cNvCxnSpPr/>
            <p:nvPr/>
          </p:nvCxnSpPr>
          <p:spPr>
            <a:xfrm flipH="1">
              <a:off x="6879621" y="10554822"/>
              <a:ext cx="247189" cy="1082128"/>
            </a:xfrm>
            <a:prstGeom prst="straightConnector1">
              <a:avLst/>
            </a:prstGeom>
            <a:noFill/>
            <a:ln cap="flat" cmpd="sng" w="9525">
              <a:solidFill>
                <a:srgbClr val="D44040"/>
              </a:solidFill>
              <a:prstDash val="solid"/>
              <a:round/>
              <a:headEnd len="sm" w="sm" type="none"/>
              <a:tailEnd len="sm" w="sm" type="none"/>
            </a:ln>
          </p:spPr>
        </p:cxnSp>
        <p:sp>
          <p:nvSpPr>
            <p:cNvPr id="1839" name="Google Shape;1839;p28"/>
            <p:cNvSpPr/>
            <p:nvPr/>
          </p:nvSpPr>
          <p:spPr>
            <a:xfrm>
              <a:off x="3193788" y="8714650"/>
              <a:ext cx="4009924" cy="142819"/>
            </a:xfrm>
            <a:custGeom>
              <a:rect b="b" l="l" r="r" t="t"/>
              <a:pathLst>
                <a:path extrusionOk="0" h="113" w="3221">
                  <a:moveTo>
                    <a:pt x="0" y="112"/>
                  </a:moveTo>
                  <a:lnTo>
                    <a:pt x="3220" y="112"/>
                  </a:lnTo>
                  <a:lnTo>
                    <a:pt x="3220" y="0"/>
                  </a:lnTo>
                  <a:lnTo>
                    <a:pt x="0" y="0"/>
                  </a:lnTo>
                  <a:lnTo>
                    <a:pt x="0" y="112"/>
                  </a:lnTo>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0" name="Google Shape;1840;p28"/>
            <p:cNvSpPr/>
            <p:nvPr/>
          </p:nvSpPr>
          <p:spPr>
            <a:xfrm>
              <a:off x="8807682" y="9895657"/>
              <a:ext cx="576768" cy="1779747"/>
            </a:xfrm>
            <a:custGeom>
              <a:rect b="b" l="l" r="r" t="t"/>
              <a:pathLst>
                <a:path extrusionOk="0" h="1429" w="461">
                  <a:moveTo>
                    <a:pt x="408" y="1428"/>
                  </a:moveTo>
                  <a:lnTo>
                    <a:pt x="460" y="1417"/>
                  </a:lnTo>
                  <a:lnTo>
                    <a:pt x="174" y="0"/>
                  </a:lnTo>
                  <a:lnTo>
                    <a:pt x="0" y="40"/>
                  </a:lnTo>
                  <a:lnTo>
                    <a:pt x="408" y="1428"/>
                  </a:lnTo>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1" name="Google Shape;1841;p28"/>
            <p:cNvSpPr/>
            <p:nvPr/>
          </p:nvSpPr>
          <p:spPr>
            <a:xfrm>
              <a:off x="7879355" y="9895657"/>
              <a:ext cx="576772" cy="1779747"/>
            </a:xfrm>
            <a:custGeom>
              <a:rect b="b" l="l" r="r" t="t"/>
              <a:pathLst>
                <a:path extrusionOk="0" h="1429" w="461">
                  <a:moveTo>
                    <a:pt x="52" y="1428"/>
                  </a:moveTo>
                  <a:lnTo>
                    <a:pt x="0" y="1417"/>
                  </a:lnTo>
                  <a:lnTo>
                    <a:pt x="286" y="0"/>
                  </a:lnTo>
                  <a:lnTo>
                    <a:pt x="460" y="40"/>
                  </a:lnTo>
                  <a:lnTo>
                    <a:pt x="52" y="1428"/>
                  </a:lnTo>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2" name="Google Shape;1842;p28"/>
            <p:cNvSpPr/>
            <p:nvPr/>
          </p:nvSpPr>
          <p:spPr>
            <a:xfrm>
              <a:off x="5885381" y="11334835"/>
              <a:ext cx="1043679" cy="565782"/>
            </a:xfrm>
            <a:custGeom>
              <a:rect b="b" l="l" r="r" t="t"/>
              <a:pathLst>
                <a:path extrusionOk="0" h="452" w="837">
                  <a:moveTo>
                    <a:pt x="836" y="225"/>
                  </a:moveTo>
                  <a:lnTo>
                    <a:pt x="760" y="451"/>
                  </a:lnTo>
                  <a:lnTo>
                    <a:pt x="55" y="451"/>
                  </a:lnTo>
                  <a:lnTo>
                    <a:pt x="55" y="451"/>
                  </a:lnTo>
                  <a:cubicBezTo>
                    <a:pt x="55" y="451"/>
                    <a:pt x="0" y="376"/>
                    <a:pt x="168" y="338"/>
                  </a:cubicBezTo>
                  <a:lnTo>
                    <a:pt x="168" y="338"/>
                  </a:lnTo>
                  <a:cubicBezTo>
                    <a:pt x="337" y="301"/>
                    <a:pt x="557" y="301"/>
                    <a:pt x="576" y="150"/>
                  </a:cubicBezTo>
                  <a:lnTo>
                    <a:pt x="576" y="150"/>
                  </a:lnTo>
                  <a:cubicBezTo>
                    <a:pt x="596" y="0"/>
                    <a:pt x="836" y="225"/>
                    <a:pt x="836" y="225"/>
                  </a:cubicBez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3" name="Google Shape;1843;p28"/>
            <p:cNvSpPr/>
            <p:nvPr/>
          </p:nvSpPr>
          <p:spPr>
            <a:xfrm>
              <a:off x="6994976" y="11411737"/>
              <a:ext cx="1115087" cy="560291"/>
            </a:xfrm>
            <a:custGeom>
              <a:rect b="b" l="l" r="r" t="t"/>
              <a:pathLst>
                <a:path extrusionOk="0" h="451" w="897">
                  <a:moveTo>
                    <a:pt x="783" y="46"/>
                  </a:moveTo>
                  <a:lnTo>
                    <a:pt x="896" y="432"/>
                  </a:lnTo>
                  <a:lnTo>
                    <a:pt x="55" y="450"/>
                  </a:lnTo>
                  <a:lnTo>
                    <a:pt x="55" y="450"/>
                  </a:lnTo>
                  <a:cubicBezTo>
                    <a:pt x="55" y="450"/>
                    <a:pt x="0" y="375"/>
                    <a:pt x="169" y="337"/>
                  </a:cubicBezTo>
                  <a:lnTo>
                    <a:pt x="169" y="337"/>
                  </a:lnTo>
                  <a:cubicBezTo>
                    <a:pt x="337" y="300"/>
                    <a:pt x="557" y="300"/>
                    <a:pt x="576" y="150"/>
                  </a:cubicBezTo>
                  <a:lnTo>
                    <a:pt x="576" y="150"/>
                  </a:lnTo>
                  <a:cubicBezTo>
                    <a:pt x="596" y="0"/>
                    <a:pt x="783" y="46"/>
                    <a:pt x="783" y="46"/>
                  </a:cubicBezTo>
                </a:path>
              </a:pathLst>
            </a:custGeom>
            <a:solidFill>
              <a:srgbClr val="282C4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4" name="Google Shape;1844;p28"/>
            <p:cNvSpPr/>
            <p:nvPr/>
          </p:nvSpPr>
          <p:spPr>
            <a:xfrm>
              <a:off x="8252882" y="8555353"/>
              <a:ext cx="593249" cy="906351"/>
            </a:xfrm>
            <a:custGeom>
              <a:rect b="b" l="l" r="r" t="t"/>
              <a:pathLst>
                <a:path extrusionOk="0" h="729" w="476">
                  <a:moveTo>
                    <a:pt x="103" y="167"/>
                  </a:moveTo>
                  <a:lnTo>
                    <a:pt x="103" y="167"/>
                  </a:lnTo>
                  <a:cubicBezTo>
                    <a:pt x="81" y="166"/>
                    <a:pt x="0" y="704"/>
                    <a:pt x="0" y="704"/>
                  </a:cubicBezTo>
                  <a:lnTo>
                    <a:pt x="475" y="728"/>
                  </a:lnTo>
                  <a:lnTo>
                    <a:pt x="135" y="0"/>
                  </a:lnTo>
                  <a:lnTo>
                    <a:pt x="103" y="167"/>
                  </a:lnTo>
                </a:path>
              </a:pathLst>
            </a:custGeom>
            <a:solidFill>
              <a:srgbClr val="315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5" name="Google Shape;1845;p28"/>
            <p:cNvSpPr/>
            <p:nvPr/>
          </p:nvSpPr>
          <p:spPr>
            <a:xfrm>
              <a:off x="6572010" y="9560579"/>
              <a:ext cx="670152" cy="2092852"/>
            </a:xfrm>
            <a:custGeom>
              <a:rect b="b" l="l" r="r" t="t"/>
              <a:pathLst>
                <a:path extrusionOk="0" h="1682" w="536">
                  <a:moveTo>
                    <a:pt x="187" y="189"/>
                  </a:moveTo>
                  <a:lnTo>
                    <a:pt x="0" y="1595"/>
                  </a:lnTo>
                  <a:lnTo>
                    <a:pt x="299" y="1681"/>
                  </a:lnTo>
                  <a:lnTo>
                    <a:pt x="535" y="572"/>
                  </a:lnTo>
                  <a:lnTo>
                    <a:pt x="535" y="572"/>
                  </a:lnTo>
                  <a:cubicBezTo>
                    <a:pt x="535" y="572"/>
                    <a:pt x="457" y="0"/>
                    <a:pt x="187" y="189"/>
                  </a:cubicBezTo>
                </a:path>
              </a:pathLst>
            </a:custGeom>
            <a:solidFill>
              <a:srgbClr val="B636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6" name="Google Shape;1846;p28"/>
            <p:cNvSpPr/>
            <p:nvPr/>
          </p:nvSpPr>
          <p:spPr>
            <a:xfrm>
              <a:off x="8384715" y="7813791"/>
              <a:ext cx="670152" cy="1477631"/>
            </a:xfrm>
            <a:custGeom>
              <a:rect b="b" l="l" r="r" t="t"/>
              <a:pathLst>
                <a:path extrusionOk="0" h="1185" w="538">
                  <a:moveTo>
                    <a:pt x="152" y="0"/>
                  </a:moveTo>
                  <a:lnTo>
                    <a:pt x="0" y="1052"/>
                  </a:lnTo>
                  <a:lnTo>
                    <a:pt x="73" y="1166"/>
                  </a:lnTo>
                  <a:lnTo>
                    <a:pt x="300" y="1184"/>
                  </a:lnTo>
                  <a:lnTo>
                    <a:pt x="300" y="1184"/>
                  </a:lnTo>
                  <a:cubicBezTo>
                    <a:pt x="300" y="1184"/>
                    <a:pt x="537" y="131"/>
                    <a:pt x="152" y="0"/>
                  </a:cubicBezTo>
                </a:path>
              </a:pathLst>
            </a:custGeom>
            <a:solidFill>
              <a:srgbClr val="E7DF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7" name="Google Shape;1847;p28"/>
            <p:cNvSpPr/>
            <p:nvPr/>
          </p:nvSpPr>
          <p:spPr>
            <a:xfrm>
              <a:off x="6692857" y="8253234"/>
              <a:ext cx="703110" cy="296624"/>
            </a:xfrm>
            <a:custGeom>
              <a:rect b="b" l="l" r="r" t="t"/>
              <a:pathLst>
                <a:path extrusionOk="0" h="240" w="566">
                  <a:moveTo>
                    <a:pt x="423" y="72"/>
                  </a:moveTo>
                  <a:lnTo>
                    <a:pt x="223" y="0"/>
                  </a:lnTo>
                  <a:lnTo>
                    <a:pt x="0" y="111"/>
                  </a:lnTo>
                  <a:lnTo>
                    <a:pt x="0" y="111"/>
                  </a:lnTo>
                  <a:cubicBezTo>
                    <a:pt x="0" y="111"/>
                    <a:pt x="57" y="170"/>
                    <a:pt x="212" y="111"/>
                  </a:cubicBezTo>
                  <a:lnTo>
                    <a:pt x="212" y="111"/>
                  </a:lnTo>
                  <a:cubicBezTo>
                    <a:pt x="212" y="111"/>
                    <a:pt x="283" y="239"/>
                    <a:pt x="423" y="179"/>
                  </a:cubicBezTo>
                  <a:lnTo>
                    <a:pt x="423" y="179"/>
                  </a:lnTo>
                  <a:cubicBezTo>
                    <a:pt x="565" y="119"/>
                    <a:pt x="423" y="72"/>
                    <a:pt x="423" y="72"/>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8" name="Google Shape;1848;p28"/>
            <p:cNvSpPr/>
            <p:nvPr/>
          </p:nvSpPr>
          <p:spPr>
            <a:xfrm>
              <a:off x="7236670" y="7813791"/>
              <a:ext cx="1516081" cy="928327"/>
            </a:xfrm>
            <a:custGeom>
              <a:rect b="b" l="l" r="r" t="t"/>
              <a:pathLst>
                <a:path extrusionOk="0" h="747" w="1219">
                  <a:moveTo>
                    <a:pt x="1072" y="0"/>
                  </a:moveTo>
                  <a:lnTo>
                    <a:pt x="579" y="544"/>
                  </a:lnTo>
                  <a:lnTo>
                    <a:pt x="0" y="394"/>
                  </a:lnTo>
                  <a:lnTo>
                    <a:pt x="0" y="561"/>
                  </a:lnTo>
                  <a:lnTo>
                    <a:pt x="655" y="746"/>
                  </a:lnTo>
                  <a:lnTo>
                    <a:pt x="655" y="746"/>
                  </a:lnTo>
                  <a:cubicBezTo>
                    <a:pt x="655" y="746"/>
                    <a:pt x="1218" y="88"/>
                    <a:pt x="1072" y="0"/>
                  </a:cubicBezTo>
                </a:path>
              </a:pathLst>
            </a:custGeom>
            <a:solidFill>
              <a:srgbClr val="315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49" name="Google Shape;1849;p28"/>
            <p:cNvSpPr/>
            <p:nvPr/>
          </p:nvSpPr>
          <p:spPr>
            <a:xfrm>
              <a:off x="7923300" y="6912931"/>
              <a:ext cx="884382" cy="906354"/>
            </a:xfrm>
            <a:custGeom>
              <a:rect b="b" l="l" r="r" t="t"/>
              <a:pathLst>
                <a:path extrusionOk="0" h="728" w="712">
                  <a:moveTo>
                    <a:pt x="125" y="94"/>
                  </a:moveTo>
                  <a:lnTo>
                    <a:pt x="180" y="60"/>
                  </a:lnTo>
                  <a:lnTo>
                    <a:pt x="180" y="60"/>
                  </a:lnTo>
                  <a:cubicBezTo>
                    <a:pt x="277" y="0"/>
                    <a:pt x="403" y="29"/>
                    <a:pt x="464" y="125"/>
                  </a:cubicBezTo>
                  <a:lnTo>
                    <a:pt x="592" y="330"/>
                  </a:lnTo>
                  <a:lnTo>
                    <a:pt x="592" y="330"/>
                  </a:lnTo>
                  <a:cubicBezTo>
                    <a:pt x="626" y="383"/>
                    <a:pt x="632" y="446"/>
                    <a:pt x="614" y="502"/>
                  </a:cubicBezTo>
                  <a:lnTo>
                    <a:pt x="711" y="635"/>
                  </a:lnTo>
                  <a:lnTo>
                    <a:pt x="583" y="727"/>
                  </a:lnTo>
                  <a:lnTo>
                    <a:pt x="509" y="625"/>
                  </a:lnTo>
                  <a:lnTo>
                    <a:pt x="472" y="648"/>
                  </a:lnTo>
                  <a:lnTo>
                    <a:pt x="472" y="648"/>
                  </a:lnTo>
                  <a:cubicBezTo>
                    <a:pt x="380" y="706"/>
                    <a:pt x="259" y="681"/>
                    <a:pt x="196" y="593"/>
                  </a:cubicBezTo>
                  <a:lnTo>
                    <a:pt x="198" y="596"/>
                  </a:lnTo>
                  <a:lnTo>
                    <a:pt x="138" y="596"/>
                  </a:lnTo>
                  <a:lnTo>
                    <a:pt x="123" y="477"/>
                  </a:lnTo>
                  <a:lnTo>
                    <a:pt x="60" y="377"/>
                  </a:lnTo>
                  <a:lnTo>
                    <a:pt x="60" y="377"/>
                  </a:lnTo>
                  <a:cubicBezTo>
                    <a:pt x="0" y="281"/>
                    <a:pt x="29" y="155"/>
                    <a:pt x="125" y="94"/>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0" name="Google Shape;1850;p28"/>
            <p:cNvSpPr/>
            <p:nvPr/>
          </p:nvSpPr>
          <p:spPr>
            <a:xfrm>
              <a:off x="8544016" y="7577591"/>
              <a:ext cx="324088" cy="247185"/>
            </a:xfrm>
            <a:custGeom>
              <a:rect b="b" l="l" r="r" t="t"/>
              <a:pathLst>
                <a:path extrusionOk="0" h="200" w="261">
                  <a:moveTo>
                    <a:pt x="260" y="87"/>
                  </a:moveTo>
                  <a:lnTo>
                    <a:pt x="260" y="87"/>
                  </a:lnTo>
                  <a:cubicBezTo>
                    <a:pt x="260" y="87"/>
                    <a:pt x="243" y="6"/>
                    <a:pt x="209" y="3"/>
                  </a:cubicBezTo>
                  <a:lnTo>
                    <a:pt x="209" y="3"/>
                  </a:lnTo>
                  <a:cubicBezTo>
                    <a:pt x="174" y="0"/>
                    <a:pt x="142" y="8"/>
                    <a:pt x="6" y="129"/>
                  </a:cubicBezTo>
                  <a:lnTo>
                    <a:pt x="6" y="129"/>
                  </a:lnTo>
                  <a:cubicBezTo>
                    <a:pt x="6" y="129"/>
                    <a:pt x="0" y="187"/>
                    <a:pt x="34" y="199"/>
                  </a:cubicBezTo>
                  <a:lnTo>
                    <a:pt x="260" y="87"/>
                  </a:lnTo>
                </a:path>
              </a:pathLst>
            </a:custGeom>
            <a:solidFill>
              <a:srgbClr val="E7DF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1" name="Google Shape;1851;p28"/>
            <p:cNvSpPr/>
            <p:nvPr/>
          </p:nvSpPr>
          <p:spPr>
            <a:xfrm>
              <a:off x="6687366" y="8374081"/>
              <a:ext cx="703110" cy="302119"/>
            </a:xfrm>
            <a:custGeom>
              <a:rect b="b" l="l" r="r" t="t"/>
              <a:pathLst>
                <a:path extrusionOk="0" h="241" w="565">
                  <a:moveTo>
                    <a:pt x="423" y="73"/>
                  </a:moveTo>
                  <a:lnTo>
                    <a:pt x="222" y="0"/>
                  </a:lnTo>
                  <a:lnTo>
                    <a:pt x="0" y="112"/>
                  </a:lnTo>
                  <a:lnTo>
                    <a:pt x="0" y="112"/>
                  </a:lnTo>
                  <a:cubicBezTo>
                    <a:pt x="0" y="112"/>
                    <a:pt x="56" y="171"/>
                    <a:pt x="211" y="112"/>
                  </a:cubicBezTo>
                  <a:lnTo>
                    <a:pt x="211" y="112"/>
                  </a:lnTo>
                  <a:cubicBezTo>
                    <a:pt x="211" y="112"/>
                    <a:pt x="281" y="240"/>
                    <a:pt x="423" y="180"/>
                  </a:cubicBezTo>
                  <a:lnTo>
                    <a:pt x="423" y="180"/>
                  </a:lnTo>
                  <a:cubicBezTo>
                    <a:pt x="564" y="120"/>
                    <a:pt x="423" y="73"/>
                    <a:pt x="423" y="73"/>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2" name="Google Shape;1852;p28"/>
            <p:cNvSpPr/>
            <p:nvPr/>
          </p:nvSpPr>
          <p:spPr>
            <a:xfrm>
              <a:off x="6758774" y="9247477"/>
              <a:ext cx="2235672" cy="2405954"/>
            </a:xfrm>
            <a:custGeom>
              <a:rect b="b" l="l" r="r" t="t"/>
              <a:pathLst>
                <a:path extrusionOk="0" h="1931" w="1794">
                  <a:moveTo>
                    <a:pt x="1490" y="11"/>
                  </a:moveTo>
                  <a:lnTo>
                    <a:pt x="1184" y="22"/>
                  </a:lnTo>
                  <a:lnTo>
                    <a:pt x="184" y="59"/>
                  </a:lnTo>
                  <a:lnTo>
                    <a:pt x="184" y="59"/>
                  </a:lnTo>
                  <a:cubicBezTo>
                    <a:pt x="184" y="59"/>
                    <a:pt x="0" y="100"/>
                    <a:pt x="0" y="297"/>
                  </a:cubicBezTo>
                  <a:lnTo>
                    <a:pt x="0" y="297"/>
                  </a:lnTo>
                  <a:cubicBezTo>
                    <a:pt x="0" y="494"/>
                    <a:pt x="723" y="1930"/>
                    <a:pt x="723" y="1930"/>
                  </a:cubicBezTo>
                  <a:lnTo>
                    <a:pt x="723" y="1930"/>
                  </a:lnTo>
                  <a:cubicBezTo>
                    <a:pt x="723" y="1930"/>
                    <a:pt x="994" y="1878"/>
                    <a:pt x="1024" y="1826"/>
                  </a:cubicBezTo>
                  <a:lnTo>
                    <a:pt x="518" y="479"/>
                  </a:lnTo>
                  <a:lnTo>
                    <a:pt x="518" y="479"/>
                  </a:lnTo>
                  <a:cubicBezTo>
                    <a:pt x="518" y="479"/>
                    <a:pt x="558" y="479"/>
                    <a:pt x="540" y="442"/>
                  </a:cubicBezTo>
                  <a:lnTo>
                    <a:pt x="1637" y="579"/>
                  </a:lnTo>
                  <a:lnTo>
                    <a:pt x="1764" y="331"/>
                  </a:lnTo>
                  <a:lnTo>
                    <a:pt x="1764" y="331"/>
                  </a:lnTo>
                  <a:cubicBezTo>
                    <a:pt x="1764" y="331"/>
                    <a:pt x="1793" y="0"/>
                    <a:pt x="1490" y="11"/>
                  </a:cubicBezTo>
                </a:path>
              </a:pathLst>
            </a:custGeom>
            <a:solidFill>
              <a:srgbClr val="D4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3" name="Google Shape;1853;p28"/>
            <p:cNvSpPr/>
            <p:nvPr/>
          </p:nvSpPr>
          <p:spPr>
            <a:xfrm>
              <a:off x="6890607" y="8368590"/>
              <a:ext cx="329583" cy="98875"/>
            </a:xfrm>
            <a:custGeom>
              <a:rect b="b" l="l" r="r" t="t"/>
              <a:pathLst>
                <a:path extrusionOk="0" h="79" w="264">
                  <a:moveTo>
                    <a:pt x="260" y="78"/>
                  </a:moveTo>
                  <a:lnTo>
                    <a:pt x="260" y="78"/>
                  </a:lnTo>
                  <a:lnTo>
                    <a:pt x="259" y="78"/>
                  </a:lnTo>
                  <a:lnTo>
                    <a:pt x="59" y="6"/>
                  </a:lnTo>
                  <a:lnTo>
                    <a:pt x="4" y="33"/>
                  </a:lnTo>
                  <a:lnTo>
                    <a:pt x="4" y="33"/>
                  </a:lnTo>
                  <a:cubicBezTo>
                    <a:pt x="2" y="34"/>
                    <a:pt x="1" y="34"/>
                    <a:pt x="0" y="32"/>
                  </a:cubicBezTo>
                  <a:lnTo>
                    <a:pt x="0" y="32"/>
                  </a:lnTo>
                  <a:cubicBezTo>
                    <a:pt x="0" y="31"/>
                    <a:pt x="0" y="29"/>
                    <a:pt x="1" y="29"/>
                  </a:cubicBezTo>
                  <a:lnTo>
                    <a:pt x="58" y="1"/>
                  </a:lnTo>
                  <a:lnTo>
                    <a:pt x="58" y="1"/>
                  </a:lnTo>
                  <a:cubicBezTo>
                    <a:pt x="58" y="0"/>
                    <a:pt x="59" y="0"/>
                    <a:pt x="60" y="1"/>
                  </a:cubicBezTo>
                  <a:lnTo>
                    <a:pt x="260" y="73"/>
                  </a:lnTo>
                  <a:lnTo>
                    <a:pt x="260" y="73"/>
                  </a:lnTo>
                  <a:cubicBezTo>
                    <a:pt x="262" y="73"/>
                    <a:pt x="263" y="75"/>
                    <a:pt x="262" y="76"/>
                  </a:cubicBezTo>
                  <a:lnTo>
                    <a:pt x="262" y="76"/>
                  </a:lnTo>
                  <a:cubicBezTo>
                    <a:pt x="262" y="77"/>
                    <a:pt x="261" y="78"/>
                    <a:pt x="260" y="78"/>
                  </a:cubicBez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4" name="Google Shape;1854;p28"/>
            <p:cNvSpPr/>
            <p:nvPr/>
          </p:nvSpPr>
          <p:spPr>
            <a:xfrm>
              <a:off x="8555002" y="7616041"/>
              <a:ext cx="60422" cy="98875"/>
            </a:xfrm>
            <a:custGeom>
              <a:rect b="b" l="l" r="r" t="t"/>
              <a:pathLst>
                <a:path extrusionOk="0" h="79" w="48">
                  <a:moveTo>
                    <a:pt x="0" y="60"/>
                  </a:moveTo>
                  <a:lnTo>
                    <a:pt x="47" y="0"/>
                  </a:lnTo>
                  <a:lnTo>
                    <a:pt x="13" y="78"/>
                  </a:lnTo>
                  <a:lnTo>
                    <a:pt x="0" y="60"/>
                  </a:lnTo>
                </a:path>
              </a:pathLst>
            </a:custGeom>
            <a:solidFill>
              <a:srgbClr val="202237">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5" name="Google Shape;1855;p28"/>
            <p:cNvSpPr/>
            <p:nvPr/>
          </p:nvSpPr>
          <p:spPr>
            <a:xfrm>
              <a:off x="8642890" y="9478185"/>
              <a:ext cx="153805" cy="494374"/>
            </a:xfrm>
            <a:custGeom>
              <a:rect b="b" l="l" r="r" t="t"/>
              <a:pathLst>
                <a:path extrusionOk="0" h="398" w="124">
                  <a:moveTo>
                    <a:pt x="0" y="0"/>
                  </a:moveTo>
                  <a:lnTo>
                    <a:pt x="44" y="388"/>
                  </a:lnTo>
                  <a:lnTo>
                    <a:pt x="123" y="397"/>
                  </a:lnTo>
                  <a:lnTo>
                    <a:pt x="0" y="0"/>
                  </a:lnTo>
                </a:path>
              </a:pathLst>
            </a:custGeom>
            <a:solidFill>
              <a:srgbClr val="202237">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6" name="Google Shape;1856;p28"/>
            <p:cNvSpPr/>
            <p:nvPr/>
          </p:nvSpPr>
          <p:spPr>
            <a:xfrm>
              <a:off x="6786241" y="9796782"/>
              <a:ext cx="373527" cy="834943"/>
            </a:xfrm>
            <a:custGeom>
              <a:rect b="b" l="l" r="r" t="t"/>
              <a:pathLst>
                <a:path extrusionOk="0" h="669" w="302">
                  <a:moveTo>
                    <a:pt x="301" y="668"/>
                  </a:moveTo>
                  <a:lnTo>
                    <a:pt x="0" y="103"/>
                  </a:lnTo>
                  <a:lnTo>
                    <a:pt x="14" y="0"/>
                  </a:lnTo>
                  <a:lnTo>
                    <a:pt x="301" y="668"/>
                  </a:lnTo>
                </a:path>
              </a:pathLst>
            </a:custGeom>
            <a:solidFill>
              <a:srgbClr val="10223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7" name="Google Shape;1857;p28"/>
            <p:cNvSpPr/>
            <p:nvPr/>
          </p:nvSpPr>
          <p:spPr>
            <a:xfrm>
              <a:off x="7676114" y="6759126"/>
              <a:ext cx="1268892" cy="829452"/>
            </a:xfrm>
            <a:custGeom>
              <a:rect b="b" l="l" r="r" t="t"/>
              <a:pathLst>
                <a:path extrusionOk="0" h="668" w="1017">
                  <a:moveTo>
                    <a:pt x="315" y="67"/>
                  </a:moveTo>
                  <a:lnTo>
                    <a:pt x="315" y="67"/>
                  </a:lnTo>
                  <a:cubicBezTo>
                    <a:pt x="365" y="37"/>
                    <a:pt x="425" y="95"/>
                    <a:pt x="425" y="95"/>
                  </a:cubicBezTo>
                  <a:lnTo>
                    <a:pt x="467" y="99"/>
                  </a:lnTo>
                  <a:lnTo>
                    <a:pt x="467" y="99"/>
                  </a:lnTo>
                  <a:cubicBezTo>
                    <a:pt x="511" y="102"/>
                    <a:pt x="641" y="0"/>
                    <a:pt x="740" y="60"/>
                  </a:cubicBezTo>
                  <a:lnTo>
                    <a:pt x="740" y="60"/>
                  </a:lnTo>
                  <a:cubicBezTo>
                    <a:pt x="840" y="119"/>
                    <a:pt x="1016" y="474"/>
                    <a:pt x="819" y="597"/>
                  </a:cubicBezTo>
                  <a:lnTo>
                    <a:pt x="819" y="597"/>
                  </a:lnTo>
                  <a:cubicBezTo>
                    <a:pt x="709" y="667"/>
                    <a:pt x="668" y="605"/>
                    <a:pt x="636" y="544"/>
                  </a:cubicBezTo>
                  <a:lnTo>
                    <a:pt x="636" y="544"/>
                  </a:lnTo>
                  <a:cubicBezTo>
                    <a:pt x="637" y="544"/>
                    <a:pt x="638" y="544"/>
                    <a:pt x="638" y="544"/>
                  </a:cubicBezTo>
                  <a:lnTo>
                    <a:pt x="638" y="544"/>
                  </a:lnTo>
                  <a:cubicBezTo>
                    <a:pt x="680" y="544"/>
                    <a:pt x="714" y="510"/>
                    <a:pt x="714" y="468"/>
                  </a:cubicBezTo>
                  <a:lnTo>
                    <a:pt x="714" y="468"/>
                  </a:lnTo>
                  <a:cubicBezTo>
                    <a:pt x="714" y="426"/>
                    <a:pt x="680" y="392"/>
                    <a:pt x="638" y="392"/>
                  </a:cubicBezTo>
                  <a:lnTo>
                    <a:pt x="638" y="392"/>
                  </a:lnTo>
                  <a:cubicBezTo>
                    <a:pt x="596" y="392"/>
                    <a:pt x="562" y="426"/>
                    <a:pt x="562" y="468"/>
                  </a:cubicBezTo>
                  <a:lnTo>
                    <a:pt x="562" y="468"/>
                  </a:lnTo>
                  <a:cubicBezTo>
                    <a:pt x="562" y="486"/>
                    <a:pt x="568" y="502"/>
                    <a:pt x="578" y="515"/>
                  </a:cubicBezTo>
                  <a:lnTo>
                    <a:pt x="578" y="518"/>
                  </a:lnTo>
                  <a:lnTo>
                    <a:pt x="520" y="471"/>
                  </a:lnTo>
                  <a:lnTo>
                    <a:pt x="520" y="471"/>
                  </a:lnTo>
                  <a:cubicBezTo>
                    <a:pt x="447" y="481"/>
                    <a:pt x="444" y="398"/>
                    <a:pt x="444" y="398"/>
                  </a:cubicBezTo>
                  <a:lnTo>
                    <a:pt x="444" y="398"/>
                  </a:lnTo>
                  <a:cubicBezTo>
                    <a:pt x="444" y="398"/>
                    <a:pt x="455" y="285"/>
                    <a:pt x="385" y="371"/>
                  </a:cubicBezTo>
                  <a:lnTo>
                    <a:pt x="385" y="371"/>
                  </a:lnTo>
                  <a:cubicBezTo>
                    <a:pt x="277" y="505"/>
                    <a:pt x="248" y="478"/>
                    <a:pt x="248" y="478"/>
                  </a:cubicBezTo>
                  <a:lnTo>
                    <a:pt x="248" y="478"/>
                  </a:lnTo>
                  <a:cubicBezTo>
                    <a:pt x="0" y="275"/>
                    <a:pt x="265" y="95"/>
                    <a:pt x="315" y="67"/>
                  </a:cubicBezTo>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8" name="Google Shape;1858;p28"/>
            <p:cNvSpPr/>
            <p:nvPr/>
          </p:nvSpPr>
          <p:spPr>
            <a:xfrm>
              <a:off x="8417674" y="7269981"/>
              <a:ext cx="54930" cy="120847"/>
            </a:xfrm>
            <a:custGeom>
              <a:rect b="b" l="l" r="r" t="t"/>
              <a:pathLst>
                <a:path extrusionOk="0" h="98" w="43">
                  <a:moveTo>
                    <a:pt x="20" y="97"/>
                  </a:moveTo>
                  <a:lnTo>
                    <a:pt x="20" y="97"/>
                  </a:lnTo>
                  <a:cubicBezTo>
                    <a:pt x="19" y="97"/>
                    <a:pt x="19" y="97"/>
                    <a:pt x="19" y="96"/>
                  </a:cubicBezTo>
                  <a:lnTo>
                    <a:pt x="19" y="96"/>
                  </a:lnTo>
                  <a:cubicBezTo>
                    <a:pt x="0" y="32"/>
                    <a:pt x="39" y="1"/>
                    <a:pt x="40" y="1"/>
                  </a:cubicBezTo>
                  <a:lnTo>
                    <a:pt x="40" y="1"/>
                  </a:lnTo>
                  <a:cubicBezTo>
                    <a:pt x="40" y="0"/>
                    <a:pt x="41" y="0"/>
                    <a:pt x="41" y="1"/>
                  </a:cubicBezTo>
                  <a:lnTo>
                    <a:pt x="41" y="1"/>
                  </a:lnTo>
                  <a:cubicBezTo>
                    <a:pt x="42" y="2"/>
                    <a:pt x="42" y="2"/>
                    <a:pt x="41" y="3"/>
                  </a:cubicBezTo>
                  <a:lnTo>
                    <a:pt x="41" y="3"/>
                  </a:lnTo>
                  <a:cubicBezTo>
                    <a:pt x="41" y="3"/>
                    <a:pt x="3" y="33"/>
                    <a:pt x="21" y="96"/>
                  </a:cubicBezTo>
                  <a:lnTo>
                    <a:pt x="21" y="96"/>
                  </a:lnTo>
                  <a:lnTo>
                    <a:pt x="21" y="97"/>
                  </a:lnTo>
                  <a:lnTo>
                    <a:pt x="21" y="97"/>
                  </a:lnTo>
                  <a:cubicBezTo>
                    <a:pt x="20" y="97"/>
                    <a:pt x="20" y="97"/>
                    <a:pt x="20" y="97"/>
                  </a:cubicBezTo>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59" name="Google Shape;1859;p28"/>
            <p:cNvSpPr/>
            <p:nvPr/>
          </p:nvSpPr>
          <p:spPr>
            <a:xfrm>
              <a:off x="7297092" y="9681426"/>
              <a:ext cx="1389743" cy="1906089"/>
            </a:xfrm>
            <a:custGeom>
              <a:rect b="b" l="l" r="r" t="t"/>
              <a:pathLst>
                <a:path extrusionOk="0" h="1528" w="1116">
                  <a:moveTo>
                    <a:pt x="521" y="1527"/>
                  </a:moveTo>
                  <a:lnTo>
                    <a:pt x="521" y="1527"/>
                  </a:lnTo>
                  <a:cubicBezTo>
                    <a:pt x="519" y="1527"/>
                    <a:pt x="518" y="1526"/>
                    <a:pt x="517" y="1524"/>
                  </a:cubicBezTo>
                  <a:lnTo>
                    <a:pt x="1" y="76"/>
                  </a:lnTo>
                  <a:lnTo>
                    <a:pt x="1" y="76"/>
                  </a:lnTo>
                  <a:cubicBezTo>
                    <a:pt x="0" y="75"/>
                    <a:pt x="0" y="74"/>
                    <a:pt x="1" y="72"/>
                  </a:cubicBezTo>
                  <a:lnTo>
                    <a:pt x="1" y="72"/>
                  </a:lnTo>
                  <a:cubicBezTo>
                    <a:pt x="2" y="71"/>
                    <a:pt x="3" y="71"/>
                    <a:pt x="5" y="71"/>
                  </a:cubicBezTo>
                  <a:lnTo>
                    <a:pt x="5" y="71"/>
                  </a:lnTo>
                  <a:cubicBezTo>
                    <a:pt x="26" y="72"/>
                    <a:pt x="42" y="67"/>
                    <a:pt x="53" y="55"/>
                  </a:cubicBezTo>
                  <a:lnTo>
                    <a:pt x="53" y="55"/>
                  </a:lnTo>
                  <a:cubicBezTo>
                    <a:pt x="69" y="36"/>
                    <a:pt x="64" y="5"/>
                    <a:pt x="64" y="4"/>
                  </a:cubicBezTo>
                  <a:lnTo>
                    <a:pt x="64" y="4"/>
                  </a:lnTo>
                  <a:cubicBezTo>
                    <a:pt x="64" y="3"/>
                    <a:pt x="64" y="2"/>
                    <a:pt x="65" y="2"/>
                  </a:cubicBezTo>
                  <a:lnTo>
                    <a:pt x="65" y="2"/>
                  </a:lnTo>
                  <a:cubicBezTo>
                    <a:pt x="66" y="0"/>
                    <a:pt x="67" y="0"/>
                    <a:pt x="68" y="0"/>
                  </a:cubicBezTo>
                  <a:lnTo>
                    <a:pt x="1112" y="107"/>
                  </a:lnTo>
                  <a:lnTo>
                    <a:pt x="1112" y="107"/>
                  </a:lnTo>
                  <a:cubicBezTo>
                    <a:pt x="1114" y="108"/>
                    <a:pt x="1115" y="110"/>
                    <a:pt x="1115" y="112"/>
                  </a:cubicBezTo>
                  <a:lnTo>
                    <a:pt x="1115" y="112"/>
                  </a:lnTo>
                  <a:cubicBezTo>
                    <a:pt x="1115" y="114"/>
                    <a:pt x="1113" y="115"/>
                    <a:pt x="1111" y="115"/>
                  </a:cubicBezTo>
                  <a:lnTo>
                    <a:pt x="72" y="8"/>
                  </a:lnTo>
                  <a:lnTo>
                    <a:pt x="72" y="8"/>
                  </a:lnTo>
                  <a:cubicBezTo>
                    <a:pt x="73" y="19"/>
                    <a:pt x="73" y="43"/>
                    <a:pt x="58" y="60"/>
                  </a:cubicBezTo>
                  <a:lnTo>
                    <a:pt x="58" y="60"/>
                  </a:lnTo>
                  <a:cubicBezTo>
                    <a:pt x="47" y="72"/>
                    <a:pt x="31" y="78"/>
                    <a:pt x="9" y="78"/>
                  </a:cubicBezTo>
                  <a:lnTo>
                    <a:pt x="524" y="1522"/>
                  </a:lnTo>
                  <a:lnTo>
                    <a:pt x="524" y="1522"/>
                  </a:lnTo>
                  <a:cubicBezTo>
                    <a:pt x="525" y="1524"/>
                    <a:pt x="524" y="1526"/>
                    <a:pt x="522" y="1527"/>
                  </a:cubicBezTo>
                  <a:lnTo>
                    <a:pt x="522" y="1527"/>
                  </a:lnTo>
                  <a:cubicBezTo>
                    <a:pt x="521" y="1527"/>
                    <a:pt x="521" y="1527"/>
                    <a:pt x="521" y="1527"/>
                  </a:cubicBezTo>
                </a:path>
              </a:pathLst>
            </a:custGeom>
            <a:solidFill>
              <a:srgbClr val="B636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0" name="Google Shape;1860;p28"/>
            <p:cNvSpPr/>
            <p:nvPr/>
          </p:nvSpPr>
          <p:spPr>
            <a:xfrm>
              <a:off x="7335545" y="9566074"/>
              <a:ext cx="98875" cy="236199"/>
            </a:xfrm>
            <a:custGeom>
              <a:rect b="b" l="l" r="r" t="t"/>
              <a:pathLst>
                <a:path extrusionOk="0" h="189" w="80">
                  <a:moveTo>
                    <a:pt x="77" y="188"/>
                  </a:moveTo>
                  <a:lnTo>
                    <a:pt x="0" y="1"/>
                  </a:lnTo>
                  <a:lnTo>
                    <a:pt x="2" y="0"/>
                  </a:lnTo>
                  <a:lnTo>
                    <a:pt x="79" y="186"/>
                  </a:lnTo>
                  <a:lnTo>
                    <a:pt x="77" y="188"/>
                  </a:lnTo>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1" name="Google Shape;1861;p28"/>
            <p:cNvSpPr/>
            <p:nvPr/>
          </p:nvSpPr>
          <p:spPr>
            <a:xfrm>
              <a:off x="7203712" y="9692412"/>
              <a:ext cx="197750" cy="153805"/>
            </a:xfrm>
            <a:custGeom>
              <a:rect b="b" l="l" r="r" t="t"/>
              <a:pathLst>
                <a:path extrusionOk="0" h="125" w="159">
                  <a:moveTo>
                    <a:pt x="157" y="124"/>
                  </a:moveTo>
                  <a:lnTo>
                    <a:pt x="0" y="1"/>
                  </a:lnTo>
                  <a:lnTo>
                    <a:pt x="2" y="0"/>
                  </a:lnTo>
                  <a:lnTo>
                    <a:pt x="158" y="122"/>
                  </a:lnTo>
                  <a:lnTo>
                    <a:pt x="157" y="124"/>
                  </a:lnTo>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2" name="Google Shape;1862;p28"/>
            <p:cNvSpPr/>
            <p:nvPr/>
          </p:nvSpPr>
          <p:spPr>
            <a:xfrm>
              <a:off x="6874129" y="10549327"/>
              <a:ext cx="247185" cy="1093118"/>
            </a:xfrm>
            <a:custGeom>
              <a:rect b="b" l="l" r="r" t="t"/>
              <a:pathLst>
                <a:path extrusionOk="0" h="877" w="199">
                  <a:moveTo>
                    <a:pt x="4" y="876"/>
                  </a:moveTo>
                  <a:lnTo>
                    <a:pt x="4" y="876"/>
                  </a:lnTo>
                  <a:lnTo>
                    <a:pt x="4" y="876"/>
                  </a:lnTo>
                  <a:lnTo>
                    <a:pt x="4" y="876"/>
                  </a:lnTo>
                  <a:cubicBezTo>
                    <a:pt x="1" y="876"/>
                    <a:pt x="0" y="873"/>
                    <a:pt x="1" y="871"/>
                  </a:cubicBezTo>
                  <a:lnTo>
                    <a:pt x="190" y="3"/>
                  </a:lnTo>
                  <a:lnTo>
                    <a:pt x="190" y="3"/>
                  </a:lnTo>
                  <a:cubicBezTo>
                    <a:pt x="191" y="1"/>
                    <a:pt x="193" y="0"/>
                    <a:pt x="195" y="0"/>
                  </a:cubicBezTo>
                  <a:lnTo>
                    <a:pt x="195" y="0"/>
                  </a:lnTo>
                  <a:cubicBezTo>
                    <a:pt x="197" y="0"/>
                    <a:pt x="198" y="2"/>
                    <a:pt x="198" y="5"/>
                  </a:cubicBezTo>
                  <a:lnTo>
                    <a:pt x="8" y="873"/>
                  </a:lnTo>
                  <a:lnTo>
                    <a:pt x="8" y="873"/>
                  </a:lnTo>
                  <a:cubicBezTo>
                    <a:pt x="8" y="875"/>
                    <a:pt x="6" y="876"/>
                    <a:pt x="4" y="876"/>
                  </a:cubicBezTo>
                </a:path>
              </a:pathLst>
            </a:custGeom>
            <a:solidFill>
              <a:srgbClr val="D4404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3" name="Google Shape;1863;p28"/>
            <p:cNvSpPr/>
            <p:nvPr/>
          </p:nvSpPr>
          <p:spPr>
            <a:xfrm>
              <a:off x="8406688" y="8775075"/>
              <a:ext cx="98875" cy="494374"/>
            </a:xfrm>
            <a:custGeom>
              <a:rect b="b" l="l" r="r" t="t"/>
              <a:pathLst>
                <a:path extrusionOk="0" h="395" w="78">
                  <a:moveTo>
                    <a:pt x="76" y="394"/>
                  </a:moveTo>
                  <a:lnTo>
                    <a:pt x="76" y="394"/>
                  </a:lnTo>
                  <a:cubicBezTo>
                    <a:pt x="75" y="394"/>
                    <a:pt x="75" y="394"/>
                    <a:pt x="75" y="393"/>
                  </a:cubicBezTo>
                  <a:lnTo>
                    <a:pt x="75" y="393"/>
                  </a:lnTo>
                  <a:cubicBezTo>
                    <a:pt x="72" y="390"/>
                    <a:pt x="5" y="315"/>
                    <a:pt x="3" y="267"/>
                  </a:cubicBezTo>
                  <a:lnTo>
                    <a:pt x="3" y="267"/>
                  </a:lnTo>
                  <a:cubicBezTo>
                    <a:pt x="0" y="219"/>
                    <a:pt x="34" y="3"/>
                    <a:pt x="34" y="1"/>
                  </a:cubicBezTo>
                  <a:lnTo>
                    <a:pt x="34" y="1"/>
                  </a:lnTo>
                  <a:cubicBezTo>
                    <a:pt x="34" y="0"/>
                    <a:pt x="35" y="0"/>
                    <a:pt x="35" y="0"/>
                  </a:cubicBezTo>
                  <a:lnTo>
                    <a:pt x="35" y="0"/>
                  </a:lnTo>
                  <a:cubicBezTo>
                    <a:pt x="36" y="0"/>
                    <a:pt x="36" y="0"/>
                    <a:pt x="36" y="2"/>
                  </a:cubicBezTo>
                  <a:lnTo>
                    <a:pt x="36" y="2"/>
                  </a:lnTo>
                  <a:cubicBezTo>
                    <a:pt x="36" y="3"/>
                    <a:pt x="3" y="219"/>
                    <a:pt x="5" y="267"/>
                  </a:cubicBezTo>
                  <a:lnTo>
                    <a:pt x="5" y="267"/>
                  </a:lnTo>
                  <a:cubicBezTo>
                    <a:pt x="8" y="314"/>
                    <a:pt x="76" y="390"/>
                    <a:pt x="76" y="391"/>
                  </a:cubicBezTo>
                  <a:lnTo>
                    <a:pt x="76" y="391"/>
                  </a:lnTo>
                  <a:cubicBezTo>
                    <a:pt x="77" y="392"/>
                    <a:pt x="77" y="392"/>
                    <a:pt x="76" y="393"/>
                  </a:cubicBezTo>
                  <a:lnTo>
                    <a:pt x="76" y="393"/>
                  </a:lnTo>
                  <a:cubicBezTo>
                    <a:pt x="76" y="394"/>
                    <a:pt x="76" y="394"/>
                    <a:pt x="76" y="394"/>
                  </a:cubicBez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4" name="Google Shape;1864;p28"/>
            <p:cNvSpPr/>
            <p:nvPr/>
          </p:nvSpPr>
          <p:spPr>
            <a:xfrm>
              <a:off x="8939515" y="6720676"/>
              <a:ext cx="455921" cy="357046"/>
            </a:xfrm>
            <a:custGeom>
              <a:rect b="b" l="l" r="r" t="t"/>
              <a:pathLst>
                <a:path extrusionOk="0" h="288" w="365">
                  <a:moveTo>
                    <a:pt x="67" y="7"/>
                  </a:moveTo>
                  <a:lnTo>
                    <a:pt x="67" y="7"/>
                  </a:lnTo>
                  <a:cubicBezTo>
                    <a:pt x="77" y="13"/>
                    <a:pt x="84" y="22"/>
                    <a:pt x="86" y="34"/>
                  </a:cubicBezTo>
                  <a:lnTo>
                    <a:pt x="86" y="34"/>
                  </a:lnTo>
                  <a:cubicBezTo>
                    <a:pt x="90" y="46"/>
                    <a:pt x="88" y="56"/>
                    <a:pt x="82" y="67"/>
                  </a:cubicBezTo>
                  <a:lnTo>
                    <a:pt x="82" y="67"/>
                  </a:lnTo>
                  <a:cubicBezTo>
                    <a:pt x="75" y="77"/>
                    <a:pt x="67" y="84"/>
                    <a:pt x="55" y="86"/>
                  </a:cubicBezTo>
                  <a:lnTo>
                    <a:pt x="55" y="86"/>
                  </a:lnTo>
                  <a:cubicBezTo>
                    <a:pt x="44" y="90"/>
                    <a:pt x="33" y="88"/>
                    <a:pt x="22" y="82"/>
                  </a:cubicBezTo>
                  <a:lnTo>
                    <a:pt x="22" y="82"/>
                  </a:lnTo>
                  <a:cubicBezTo>
                    <a:pt x="12" y="75"/>
                    <a:pt x="6" y="67"/>
                    <a:pt x="3" y="56"/>
                  </a:cubicBezTo>
                  <a:lnTo>
                    <a:pt x="3" y="56"/>
                  </a:lnTo>
                  <a:cubicBezTo>
                    <a:pt x="0" y="44"/>
                    <a:pt x="1" y="33"/>
                    <a:pt x="8" y="22"/>
                  </a:cubicBezTo>
                  <a:lnTo>
                    <a:pt x="8" y="22"/>
                  </a:lnTo>
                  <a:cubicBezTo>
                    <a:pt x="14" y="12"/>
                    <a:pt x="23" y="6"/>
                    <a:pt x="34" y="3"/>
                  </a:cubicBezTo>
                  <a:lnTo>
                    <a:pt x="34" y="3"/>
                  </a:lnTo>
                  <a:cubicBezTo>
                    <a:pt x="46" y="0"/>
                    <a:pt x="57" y="1"/>
                    <a:pt x="67" y="7"/>
                  </a:cubicBezTo>
                  <a:close/>
                  <a:moveTo>
                    <a:pt x="91" y="112"/>
                  </a:moveTo>
                  <a:lnTo>
                    <a:pt x="127" y="53"/>
                  </a:lnTo>
                  <a:lnTo>
                    <a:pt x="220" y="109"/>
                  </a:lnTo>
                  <a:lnTo>
                    <a:pt x="208" y="126"/>
                  </a:lnTo>
                  <a:lnTo>
                    <a:pt x="208" y="126"/>
                  </a:lnTo>
                  <a:cubicBezTo>
                    <a:pt x="200" y="142"/>
                    <a:pt x="197" y="155"/>
                    <a:pt x="200" y="169"/>
                  </a:cubicBezTo>
                  <a:lnTo>
                    <a:pt x="200" y="169"/>
                  </a:lnTo>
                  <a:cubicBezTo>
                    <a:pt x="204" y="182"/>
                    <a:pt x="213" y="193"/>
                    <a:pt x="228" y="202"/>
                  </a:cubicBezTo>
                  <a:lnTo>
                    <a:pt x="228" y="202"/>
                  </a:lnTo>
                  <a:cubicBezTo>
                    <a:pt x="242" y="210"/>
                    <a:pt x="255" y="213"/>
                    <a:pt x="266" y="212"/>
                  </a:cubicBezTo>
                  <a:lnTo>
                    <a:pt x="266" y="212"/>
                  </a:lnTo>
                  <a:cubicBezTo>
                    <a:pt x="277" y="210"/>
                    <a:pt x="286" y="204"/>
                    <a:pt x="293" y="193"/>
                  </a:cubicBezTo>
                  <a:lnTo>
                    <a:pt x="293" y="193"/>
                  </a:lnTo>
                  <a:cubicBezTo>
                    <a:pt x="299" y="181"/>
                    <a:pt x="301" y="170"/>
                    <a:pt x="298" y="160"/>
                  </a:cubicBezTo>
                  <a:lnTo>
                    <a:pt x="298" y="160"/>
                  </a:lnTo>
                  <a:cubicBezTo>
                    <a:pt x="294" y="149"/>
                    <a:pt x="286" y="141"/>
                    <a:pt x="273" y="133"/>
                  </a:cubicBezTo>
                  <a:lnTo>
                    <a:pt x="273" y="133"/>
                  </a:lnTo>
                  <a:cubicBezTo>
                    <a:pt x="272" y="132"/>
                    <a:pt x="270" y="131"/>
                    <a:pt x="269" y="131"/>
                  </a:cubicBezTo>
                  <a:lnTo>
                    <a:pt x="269" y="131"/>
                  </a:lnTo>
                  <a:cubicBezTo>
                    <a:pt x="268" y="130"/>
                    <a:pt x="266" y="130"/>
                    <a:pt x="266" y="129"/>
                  </a:cubicBezTo>
                  <a:lnTo>
                    <a:pt x="303" y="68"/>
                  </a:lnTo>
                  <a:lnTo>
                    <a:pt x="309" y="73"/>
                  </a:lnTo>
                  <a:lnTo>
                    <a:pt x="309" y="73"/>
                  </a:lnTo>
                  <a:cubicBezTo>
                    <a:pt x="337" y="88"/>
                    <a:pt x="353" y="110"/>
                    <a:pt x="358" y="137"/>
                  </a:cubicBezTo>
                  <a:lnTo>
                    <a:pt x="358" y="137"/>
                  </a:lnTo>
                  <a:cubicBezTo>
                    <a:pt x="364" y="166"/>
                    <a:pt x="357" y="195"/>
                    <a:pt x="339" y="225"/>
                  </a:cubicBezTo>
                  <a:lnTo>
                    <a:pt x="339" y="225"/>
                  </a:lnTo>
                  <a:cubicBezTo>
                    <a:pt x="322" y="254"/>
                    <a:pt x="299" y="273"/>
                    <a:pt x="273" y="280"/>
                  </a:cubicBezTo>
                  <a:lnTo>
                    <a:pt x="273" y="280"/>
                  </a:lnTo>
                  <a:cubicBezTo>
                    <a:pt x="246" y="287"/>
                    <a:pt x="217" y="282"/>
                    <a:pt x="189" y="265"/>
                  </a:cubicBezTo>
                  <a:lnTo>
                    <a:pt x="189" y="265"/>
                  </a:lnTo>
                  <a:cubicBezTo>
                    <a:pt x="166" y="251"/>
                    <a:pt x="151" y="234"/>
                    <a:pt x="145" y="214"/>
                  </a:cubicBezTo>
                  <a:lnTo>
                    <a:pt x="145" y="214"/>
                  </a:lnTo>
                  <a:cubicBezTo>
                    <a:pt x="137" y="194"/>
                    <a:pt x="138" y="171"/>
                    <a:pt x="148" y="145"/>
                  </a:cubicBezTo>
                  <a:lnTo>
                    <a:pt x="91" y="112"/>
                  </a:lnTo>
                  <a:close/>
                </a:path>
              </a:pathLst>
            </a:custGeom>
            <a:solidFill>
              <a:srgbClr val="FFC6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5" name="Google Shape;1865;p28"/>
            <p:cNvSpPr/>
            <p:nvPr/>
          </p:nvSpPr>
          <p:spPr>
            <a:xfrm>
              <a:off x="9175714" y="6160385"/>
              <a:ext cx="379022" cy="609726"/>
            </a:xfrm>
            <a:custGeom>
              <a:rect b="b" l="l" r="r" t="t"/>
              <a:pathLst>
                <a:path extrusionOk="0" h="490" w="304">
                  <a:moveTo>
                    <a:pt x="193" y="450"/>
                  </a:moveTo>
                  <a:lnTo>
                    <a:pt x="193" y="450"/>
                  </a:lnTo>
                  <a:cubicBezTo>
                    <a:pt x="188" y="436"/>
                    <a:pt x="190" y="422"/>
                    <a:pt x="196" y="408"/>
                  </a:cubicBezTo>
                  <a:lnTo>
                    <a:pt x="196" y="408"/>
                  </a:lnTo>
                  <a:cubicBezTo>
                    <a:pt x="203" y="394"/>
                    <a:pt x="213" y="385"/>
                    <a:pt x="228" y="380"/>
                  </a:cubicBezTo>
                  <a:lnTo>
                    <a:pt x="228" y="380"/>
                  </a:lnTo>
                  <a:cubicBezTo>
                    <a:pt x="243" y="375"/>
                    <a:pt x="257" y="376"/>
                    <a:pt x="270" y="382"/>
                  </a:cubicBezTo>
                  <a:lnTo>
                    <a:pt x="270" y="382"/>
                  </a:lnTo>
                  <a:cubicBezTo>
                    <a:pt x="284" y="389"/>
                    <a:pt x="293" y="399"/>
                    <a:pt x="298" y="414"/>
                  </a:cubicBezTo>
                  <a:lnTo>
                    <a:pt x="298" y="414"/>
                  </a:lnTo>
                  <a:cubicBezTo>
                    <a:pt x="303" y="428"/>
                    <a:pt x="302" y="443"/>
                    <a:pt x="295" y="456"/>
                  </a:cubicBezTo>
                  <a:lnTo>
                    <a:pt x="295" y="456"/>
                  </a:lnTo>
                  <a:cubicBezTo>
                    <a:pt x="289" y="470"/>
                    <a:pt x="278" y="480"/>
                    <a:pt x="264" y="485"/>
                  </a:cubicBezTo>
                  <a:lnTo>
                    <a:pt x="264" y="485"/>
                  </a:lnTo>
                  <a:cubicBezTo>
                    <a:pt x="249" y="489"/>
                    <a:pt x="235" y="488"/>
                    <a:pt x="221" y="482"/>
                  </a:cubicBezTo>
                  <a:lnTo>
                    <a:pt x="221" y="482"/>
                  </a:lnTo>
                  <a:cubicBezTo>
                    <a:pt x="207" y="475"/>
                    <a:pt x="198" y="464"/>
                    <a:pt x="193" y="450"/>
                  </a:cubicBezTo>
                  <a:close/>
                  <a:moveTo>
                    <a:pt x="257" y="328"/>
                  </a:moveTo>
                  <a:lnTo>
                    <a:pt x="174" y="356"/>
                  </a:lnTo>
                  <a:lnTo>
                    <a:pt x="129" y="226"/>
                  </a:lnTo>
                  <a:lnTo>
                    <a:pt x="156" y="217"/>
                  </a:lnTo>
                  <a:lnTo>
                    <a:pt x="156" y="217"/>
                  </a:lnTo>
                  <a:cubicBezTo>
                    <a:pt x="177" y="210"/>
                    <a:pt x="191" y="198"/>
                    <a:pt x="198" y="183"/>
                  </a:cubicBezTo>
                  <a:lnTo>
                    <a:pt x="198" y="183"/>
                  </a:lnTo>
                  <a:cubicBezTo>
                    <a:pt x="205" y="167"/>
                    <a:pt x="205" y="148"/>
                    <a:pt x="198" y="127"/>
                  </a:cubicBezTo>
                  <a:lnTo>
                    <a:pt x="198" y="127"/>
                  </a:lnTo>
                  <a:cubicBezTo>
                    <a:pt x="192" y="108"/>
                    <a:pt x="183" y="94"/>
                    <a:pt x="170" y="87"/>
                  </a:cubicBezTo>
                  <a:lnTo>
                    <a:pt x="170" y="87"/>
                  </a:lnTo>
                  <a:cubicBezTo>
                    <a:pt x="158" y="80"/>
                    <a:pt x="145" y="78"/>
                    <a:pt x="128" y="84"/>
                  </a:cubicBezTo>
                  <a:lnTo>
                    <a:pt x="128" y="84"/>
                  </a:lnTo>
                  <a:cubicBezTo>
                    <a:pt x="112" y="89"/>
                    <a:pt x="102" y="99"/>
                    <a:pt x="97" y="111"/>
                  </a:cubicBezTo>
                  <a:lnTo>
                    <a:pt x="97" y="111"/>
                  </a:lnTo>
                  <a:cubicBezTo>
                    <a:pt x="92" y="124"/>
                    <a:pt x="92" y="140"/>
                    <a:pt x="98" y="159"/>
                  </a:cubicBezTo>
                  <a:lnTo>
                    <a:pt x="98" y="159"/>
                  </a:lnTo>
                  <a:cubicBezTo>
                    <a:pt x="99" y="159"/>
                    <a:pt x="100" y="161"/>
                    <a:pt x="100" y="163"/>
                  </a:cubicBezTo>
                  <a:lnTo>
                    <a:pt x="100" y="163"/>
                  </a:lnTo>
                  <a:cubicBezTo>
                    <a:pt x="101" y="165"/>
                    <a:pt x="102" y="167"/>
                    <a:pt x="102" y="167"/>
                  </a:cubicBezTo>
                  <a:lnTo>
                    <a:pt x="16" y="197"/>
                  </a:lnTo>
                  <a:lnTo>
                    <a:pt x="13" y="187"/>
                  </a:lnTo>
                  <a:lnTo>
                    <a:pt x="13" y="187"/>
                  </a:lnTo>
                  <a:cubicBezTo>
                    <a:pt x="0" y="150"/>
                    <a:pt x="2" y="115"/>
                    <a:pt x="20" y="83"/>
                  </a:cubicBezTo>
                  <a:lnTo>
                    <a:pt x="20" y="83"/>
                  </a:lnTo>
                  <a:cubicBezTo>
                    <a:pt x="38" y="52"/>
                    <a:pt x="68" y="29"/>
                    <a:pt x="111" y="14"/>
                  </a:cubicBezTo>
                  <a:lnTo>
                    <a:pt x="111" y="14"/>
                  </a:lnTo>
                  <a:cubicBezTo>
                    <a:pt x="151" y="0"/>
                    <a:pt x="188" y="1"/>
                    <a:pt x="220" y="16"/>
                  </a:cubicBezTo>
                  <a:lnTo>
                    <a:pt x="220" y="16"/>
                  </a:lnTo>
                  <a:cubicBezTo>
                    <a:pt x="252" y="31"/>
                    <a:pt x="275" y="59"/>
                    <a:pt x="289" y="100"/>
                  </a:cubicBezTo>
                  <a:lnTo>
                    <a:pt x="289" y="100"/>
                  </a:lnTo>
                  <a:cubicBezTo>
                    <a:pt x="300" y="131"/>
                    <a:pt x="300" y="159"/>
                    <a:pt x="290" y="185"/>
                  </a:cubicBezTo>
                  <a:lnTo>
                    <a:pt x="290" y="185"/>
                  </a:lnTo>
                  <a:cubicBezTo>
                    <a:pt x="280" y="210"/>
                    <a:pt x="260" y="231"/>
                    <a:pt x="230" y="249"/>
                  </a:cubicBezTo>
                  <a:lnTo>
                    <a:pt x="257" y="328"/>
                  </a:lnTo>
                  <a:close/>
                </a:path>
              </a:pathLst>
            </a:custGeom>
            <a:solidFill>
              <a:srgbClr val="FFC6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6" name="Google Shape;1866;p28"/>
            <p:cNvSpPr/>
            <p:nvPr/>
          </p:nvSpPr>
          <p:spPr>
            <a:xfrm>
              <a:off x="9098811" y="10076925"/>
              <a:ext cx="576772" cy="1982991"/>
            </a:xfrm>
            <a:custGeom>
              <a:rect b="b" l="l" r="r" t="t"/>
              <a:pathLst>
                <a:path extrusionOk="0" h="1590" w="462">
                  <a:moveTo>
                    <a:pt x="408" y="1589"/>
                  </a:moveTo>
                  <a:lnTo>
                    <a:pt x="461" y="1576"/>
                  </a:lnTo>
                  <a:lnTo>
                    <a:pt x="174" y="0"/>
                  </a:lnTo>
                  <a:lnTo>
                    <a:pt x="0" y="44"/>
                  </a:lnTo>
                  <a:lnTo>
                    <a:pt x="408" y="1589"/>
                  </a:lnTo>
                </a:path>
              </a:pathLst>
            </a:custGeom>
            <a:solidFill>
              <a:srgbClr val="F7A25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7" name="Google Shape;1867;p28"/>
            <p:cNvSpPr/>
            <p:nvPr/>
          </p:nvSpPr>
          <p:spPr>
            <a:xfrm>
              <a:off x="7599211" y="10076925"/>
              <a:ext cx="576768" cy="1982991"/>
            </a:xfrm>
            <a:custGeom>
              <a:rect b="b" l="l" r="r" t="t"/>
              <a:pathLst>
                <a:path extrusionOk="0" h="1590" w="461">
                  <a:moveTo>
                    <a:pt x="52" y="1589"/>
                  </a:moveTo>
                  <a:lnTo>
                    <a:pt x="0" y="1576"/>
                  </a:lnTo>
                  <a:lnTo>
                    <a:pt x="286" y="0"/>
                  </a:lnTo>
                  <a:lnTo>
                    <a:pt x="460" y="44"/>
                  </a:lnTo>
                  <a:lnTo>
                    <a:pt x="52" y="1589"/>
                  </a:lnTo>
                </a:path>
              </a:pathLst>
            </a:custGeom>
            <a:solidFill>
              <a:srgbClr val="F7A25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8" name="Google Shape;1868;p28"/>
            <p:cNvSpPr/>
            <p:nvPr/>
          </p:nvSpPr>
          <p:spPr>
            <a:xfrm>
              <a:off x="7764003" y="9846218"/>
              <a:ext cx="1719322" cy="329583"/>
            </a:xfrm>
            <a:custGeom>
              <a:rect b="b" l="l" r="r" t="t"/>
              <a:pathLst>
                <a:path extrusionOk="0" h="265" w="1380">
                  <a:moveTo>
                    <a:pt x="132" y="264"/>
                  </a:moveTo>
                  <a:lnTo>
                    <a:pt x="1247" y="264"/>
                  </a:lnTo>
                  <a:lnTo>
                    <a:pt x="1247" y="264"/>
                  </a:lnTo>
                  <a:cubicBezTo>
                    <a:pt x="1320" y="264"/>
                    <a:pt x="1379" y="205"/>
                    <a:pt x="1379" y="132"/>
                  </a:cubicBezTo>
                  <a:lnTo>
                    <a:pt x="1379" y="132"/>
                  </a:lnTo>
                  <a:cubicBezTo>
                    <a:pt x="1379" y="59"/>
                    <a:pt x="1320" y="0"/>
                    <a:pt x="1247" y="0"/>
                  </a:cubicBezTo>
                  <a:lnTo>
                    <a:pt x="132" y="0"/>
                  </a:lnTo>
                  <a:lnTo>
                    <a:pt x="132" y="0"/>
                  </a:lnTo>
                  <a:cubicBezTo>
                    <a:pt x="59" y="0"/>
                    <a:pt x="0" y="59"/>
                    <a:pt x="0" y="132"/>
                  </a:cubicBezTo>
                  <a:lnTo>
                    <a:pt x="0" y="132"/>
                  </a:lnTo>
                  <a:cubicBezTo>
                    <a:pt x="0" y="205"/>
                    <a:pt x="59" y="264"/>
                    <a:pt x="132" y="264"/>
                  </a:cubicBezTo>
                </a:path>
              </a:pathLst>
            </a:custGeom>
            <a:solidFill>
              <a:srgbClr val="A0D7A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69" name="Google Shape;1869;p28"/>
            <p:cNvSpPr/>
            <p:nvPr/>
          </p:nvSpPr>
          <p:spPr>
            <a:xfrm>
              <a:off x="7928794" y="10175800"/>
              <a:ext cx="236199" cy="71411"/>
            </a:xfrm>
            <a:custGeom>
              <a:rect b="b" l="l" r="r" t="t"/>
              <a:pathLst>
                <a:path extrusionOk="0" h="59" w="190">
                  <a:moveTo>
                    <a:pt x="189" y="0"/>
                  </a:moveTo>
                  <a:lnTo>
                    <a:pt x="0" y="58"/>
                  </a:lnTo>
                  <a:lnTo>
                    <a:pt x="3" y="0"/>
                  </a:lnTo>
                  <a:lnTo>
                    <a:pt x="189" y="0"/>
                  </a:lnTo>
                </a:path>
              </a:pathLst>
            </a:custGeom>
            <a:solidFill>
              <a:srgbClr val="202237">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0" name="Google Shape;1870;p28"/>
            <p:cNvSpPr/>
            <p:nvPr/>
          </p:nvSpPr>
          <p:spPr>
            <a:xfrm>
              <a:off x="9109798" y="10175800"/>
              <a:ext cx="208736" cy="54930"/>
            </a:xfrm>
            <a:custGeom>
              <a:rect b="b" l="l" r="r" t="t"/>
              <a:pathLst>
                <a:path extrusionOk="0" h="45" w="168">
                  <a:moveTo>
                    <a:pt x="167" y="0"/>
                  </a:moveTo>
                  <a:lnTo>
                    <a:pt x="11" y="44"/>
                  </a:lnTo>
                  <a:lnTo>
                    <a:pt x="0" y="0"/>
                  </a:lnTo>
                  <a:lnTo>
                    <a:pt x="167" y="0"/>
                  </a:lnTo>
                </a:path>
              </a:pathLst>
            </a:custGeom>
            <a:solidFill>
              <a:srgbClr val="202237">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1" name="Google Shape;1871;p28"/>
            <p:cNvSpPr/>
            <p:nvPr/>
          </p:nvSpPr>
          <p:spPr>
            <a:xfrm>
              <a:off x="8703312" y="9846218"/>
              <a:ext cx="521841" cy="247189"/>
            </a:xfrm>
            <a:custGeom>
              <a:rect b="b" l="l" r="r" t="t"/>
              <a:pathLst>
                <a:path extrusionOk="0" h="198" w="419">
                  <a:moveTo>
                    <a:pt x="418" y="0"/>
                  </a:moveTo>
                  <a:lnTo>
                    <a:pt x="80" y="197"/>
                  </a:lnTo>
                  <a:lnTo>
                    <a:pt x="80" y="197"/>
                  </a:lnTo>
                  <a:cubicBezTo>
                    <a:pt x="80" y="197"/>
                    <a:pt x="0" y="107"/>
                    <a:pt x="14" y="12"/>
                  </a:cubicBezTo>
                  <a:lnTo>
                    <a:pt x="418" y="0"/>
                  </a:lnTo>
                </a:path>
              </a:pathLst>
            </a:custGeom>
            <a:solidFill>
              <a:srgbClr val="202237">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2" name="Google Shape;1872;p28"/>
            <p:cNvSpPr/>
            <p:nvPr/>
          </p:nvSpPr>
          <p:spPr>
            <a:xfrm>
              <a:off x="7214698" y="7511675"/>
              <a:ext cx="2235668" cy="2526801"/>
            </a:xfrm>
            <a:custGeom>
              <a:rect b="b" l="l" r="r" t="t"/>
              <a:pathLst>
                <a:path extrusionOk="0" h="2028" w="1795">
                  <a:moveTo>
                    <a:pt x="1484" y="213"/>
                  </a:moveTo>
                  <a:lnTo>
                    <a:pt x="1484" y="213"/>
                  </a:lnTo>
                  <a:cubicBezTo>
                    <a:pt x="1484" y="213"/>
                    <a:pt x="1282" y="0"/>
                    <a:pt x="1125" y="213"/>
                  </a:cubicBezTo>
                  <a:lnTo>
                    <a:pt x="1125" y="213"/>
                  </a:lnTo>
                  <a:cubicBezTo>
                    <a:pt x="990" y="396"/>
                    <a:pt x="652" y="865"/>
                    <a:pt x="652" y="865"/>
                  </a:cubicBezTo>
                  <a:lnTo>
                    <a:pt x="0" y="762"/>
                  </a:lnTo>
                  <a:lnTo>
                    <a:pt x="0" y="987"/>
                  </a:lnTo>
                  <a:lnTo>
                    <a:pt x="0" y="987"/>
                  </a:lnTo>
                  <a:cubicBezTo>
                    <a:pt x="0" y="987"/>
                    <a:pt x="642" y="1191"/>
                    <a:pt x="710" y="1191"/>
                  </a:cubicBezTo>
                  <a:lnTo>
                    <a:pt x="710" y="1191"/>
                  </a:lnTo>
                  <a:cubicBezTo>
                    <a:pt x="778" y="1191"/>
                    <a:pt x="1100" y="931"/>
                    <a:pt x="1100" y="931"/>
                  </a:cubicBezTo>
                  <a:lnTo>
                    <a:pt x="1100" y="931"/>
                  </a:lnTo>
                  <a:cubicBezTo>
                    <a:pt x="1100" y="931"/>
                    <a:pt x="1125" y="1934"/>
                    <a:pt x="1293" y="2027"/>
                  </a:cubicBezTo>
                  <a:lnTo>
                    <a:pt x="1794" y="1742"/>
                  </a:lnTo>
                  <a:lnTo>
                    <a:pt x="1794" y="1742"/>
                  </a:lnTo>
                  <a:cubicBezTo>
                    <a:pt x="1794" y="1742"/>
                    <a:pt x="1689" y="1519"/>
                    <a:pt x="1670" y="1290"/>
                  </a:cubicBezTo>
                  <a:lnTo>
                    <a:pt x="1670" y="1290"/>
                  </a:lnTo>
                  <a:cubicBezTo>
                    <a:pt x="1651" y="1061"/>
                    <a:pt x="1683" y="423"/>
                    <a:pt x="1484" y="213"/>
                  </a:cubicBezTo>
                </a:path>
              </a:pathLst>
            </a:custGeom>
            <a:solidFill>
              <a:srgbClr val="377A8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3" name="Google Shape;1873;p28"/>
            <p:cNvSpPr/>
            <p:nvPr/>
          </p:nvSpPr>
          <p:spPr>
            <a:xfrm>
              <a:off x="8582465" y="8429012"/>
              <a:ext cx="263666" cy="340569"/>
            </a:xfrm>
            <a:custGeom>
              <a:rect b="b" l="l" r="r" t="t"/>
              <a:pathLst>
                <a:path extrusionOk="0" h="274" w="212">
                  <a:moveTo>
                    <a:pt x="0" y="195"/>
                  </a:moveTo>
                  <a:lnTo>
                    <a:pt x="211" y="0"/>
                  </a:lnTo>
                  <a:lnTo>
                    <a:pt x="0" y="273"/>
                  </a:lnTo>
                  <a:lnTo>
                    <a:pt x="0" y="195"/>
                  </a:lnTo>
                </a:path>
              </a:pathLst>
            </a:custGeom>
            <a:solidFill>
              <a:srgbClr val="102230">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4" name="Google Shape;1874;p28"/>
            <p:cNvSpPr/>
            <p:nvPr/>
          </p:nvSpPr>
          <p:spPr>
            <a:xfrm>
              <a:off x="8796696" y="9258463"/>
              <a:ext cx="455921" cy="373527"/>
            </a:xfrm>
            <a:custGeom>
              <a:rect b="b" l="l" r="r" t="t"/>
              <a:pathLst>
                <a:path extrusionOk="0" h="299" w="365">
                  <a:moveTo>
                    <a:pt x="7" y="122"/>
                  </a:moveTo>
                  <a:lnTo>
                    <a:pt x="7" y="122"/>
                  </a:lnTo>
                  <a:cubicBezTo>
                    <a:pt x="7" y="136"/>
                    <a:pt x="10" y="229"/>
                    <a:pt x="68" y="270"/>
                  </a:cubicBezTo>
                  <a:lnTo>
                    <a:pt x="68" y="270"/>
                  </a:lnTo>
                  <a:cubicBezTo>
                    <a:pt x="104" y="296"/>
                    <a:pt x="156" y="298"/>
                    <a:pt x="221" y="274"/>
                  </a:cubicBezTo>
                  <a:lnTo>
                    <a:pt x="221" y="274"/>
                  </a:lnTo>
                  <a:cubicBezTo>
                    <a:pt x="285" y="250"/>
                    <a:pt x="323" y="215"/>
                    <a:pt x="336" y="170"/>
                  </a:cubicBezTo>
                  <a:lnTo>
                    <a:pt x="336" y="170"/>
                  </a:lnTo>
                  <a:cubicBezTo>
                    <a:pt x="357" y="96"/>
                    <a:pt x="303" y="18"/>
                    <a:pt x="294" y="6"/>
                  </a:cubicBezTo>
                  <a:lnTo>
                    <a:pt x="7" y="122"/>
                  </a:lnTo>
                  <a:close/>
                  <a:moveTo>
                    <a:pt x="137" y="296"/>
                  </a:moveTo>
                  <a:lnTo>
                    <a:pt x="137" y="296"/>
                  </a:lnTo>
                  <a:cubicBezTo>
                    <a:pt x="109" y="296"/>
                    <a:pt x="85" y="289"/>
                    <a:pt x="64" y="274"/>
                  </a:cubicBezTo>
                  <a:lnTo>
                    <a:pt x="64" y="274"/>
                  </a:lnTo>
                  <a:cubicBezTo>
                    <a:pt x="0" y="229"/>
                    <a:pt x="2" y="122"/>
                    <a:pt x="2" y="121"/>
                  </a:cubicBezTo>
                  <a:lnTo>
                    <a:pt x="2" y="121"/>
                  </a:lnTo>
                  <a:cubicBezTo>
                    <a:pt x="2" y="120"/>
                    <a:pt x="3" y="119"/>
                    <a:pt x="4" y="118"/>
                  </a:cubicBezTo>
                  <a:lnTo>
                    <a:pt x="293" y="1"/>
                  </a:lnTo>
                  <a:lnTo>
                    <a:pt x="293" y="1"/>
                  </a:lnTo>
                  <a:cubicBezTo>
                    <a:pt x="294" y="0"/>
                    <a:pt x="296" y="1"/>
                    <a:pt x="296" y="1"/>
                  </a:cubicBezTo>
                  <a:lnTo>
                    <a:pt x="296" y="1"/>
                  </a:lnTo>
                  <a:cubicBezTo>
                    <a:pt x="297" y="3"/>
                    <a:pt x="364" y="90"/>
                    <a:pt x="341" y="172"/>
                  </a:cubicBezTo>
                  <a:lnTo>
                    <a:pt x="341" y="172"/>
                  </a:lnTo>
                  <a:cubicBezTo>
                    <a:pt x="328" y="218"/>
                    <a:pt x="288" y="254"/>
                    <a:pt x="222" y="279"/>
                  </a:cubicBezTo>
                  <a:lnTo>
                    <a:pt x="222" y="279"/>
                  </a:lnTo>
                  <a:cubicBezTo>
                    <a:pt x="190" y="290"/>
                    <a:pt x="162" y="296"/>
                    <a:pt x="137" y="296"/>
                  </a:cubicBezTo>
                  <a:close/>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5" name="Google Shape;1875;p28"/>
            <p:cNvSpPr/>
            <p:nvPr/>
          </p:nvSpPr>
          <p:spPr>
            <a:xfrm>
              <a:off x="4495638" y="8851978"/>
              <a:ext cx="1274387" cy="3048639"/>
            </a:xfrm>
            <a:custGeom>
              <a:rect b="b" l="l" r="r" t="t"/>
              <a:pathLst>
                <a:path extrusionOk="0" h="2447" w="1023">
                  <a:moveTo>
                    <a:pt x="456" y="2403"/>
                  </a:moveTo>
                  <a:lnTo>
                    <a:pt x="456" y="0"/>
                  </a:lnTo>
                  <a:lnTo>
                    <a:pt x="591" y="0"/>
                  </a:lnTo>
                  <a:lnTo>
                    <a:pt x="591" y="2403"/>
                  </a:lnTo>
                  <a:lnTo>
                    <a:pt x="1022" y="2403"/>
                  </a:lnTo>
                  <a:lnTo>
                    <a:pt x="1022" y="2446"/>
                  </a:lnTo>
                  <a:lnTo>
                    <a:pt x="0" y="2446"/>
                  </a:lnTo>
                  <a:lnTo>
                    <a:pt x="0" y="2403"/>
                  </a:lnTo>
                  <a:lnTo>
                    <a:pt x="456" y="2403"/>
                  </a:lnTo>
                </a:path>
              </a:pathLst>
            </a:custGeom>
            <a:solidFill>
              <a:srgbClr val="5E5E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6" name="Google Shape;1876;p28"/>
            <p:cNvSpPr/>
            <p:nvPr/>
          </p:nvSpPr>
          <p:spPr>
            <a:xfrm>
              <a:off x="3188293" y="8709159"/>
              <a:ext cx="4015419" cy="142819"/>
            </a:xfrm>
            <a:custGeom>
              <a:rect b="b" l="l" r="r" t="t"/>
              <a:pathLst>
                <a:path extrusionOk="0" h="113" w="3222">
                  <a:moveTo>
                    <a:pt x="0" y="112"/>
                  </a:moveTo>
                  <a:lnTo>
                    <a:pt x="3221" y="112"/>
                  </a:lnTo>
                  <a:lnTo>
                    <a:pt x="3221" y="0"/>
                  </a:lnTo>
                  <a:lnTo>
                    <a:pt x="0" y="0"/>
                  </a:lnTo>
                  <a:lnTo>
                    <a:pt x="0" y="112"/>
                  </a:lnTo>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7" name="Google Shape;1877;p28"/>
            <p:cNvSpPr/>
            <p:nvPr/>
          </p:nvSpPr>
          <p:spPr>
            <a:xfrm>
              <a:off x="5066915" y="8851978"/>
              <a:ext cx="170286" cy="87889"/>
            </a:xfrm>
            <a:custGeom>
              <a:rect b="b" l="l" r="r" t="t"/>
              <a:pathLst>
                <a:path extrusionOk="0" h="72" w="136">
                  <a:moveTo>
                    <a:pt x="135" y="0"/>
                  </a:moveTo>
                  <a:lnTo>
                    <a:pt x="0" y="71"/>
                  </a:lnTo>
                  <a:lnTo>
                    <a:pt x="0" y="0"/>
                  </a:lnTo>
                  <a:lnTo>
                    <a:pt x="135" y="0"/>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8" name="Google Shape;1878;p28"/>
            <p:cNvSpPr/>
            <p:nvPr/>
          </p:nvSpPr>
          <p:spPr>
            <a:xfrm>
              <a:off x="5303118" y="7654494"/>
              <a:ext cx="1702844" cy="1060156"/>
            </a:xfrm>
            <a:custGeom>
              <a:rect b="b" l="l" r="r" t="t"/>
              <a:pathLst>
                <a:path extrusionOk="0" h="850" w="1367">
                  <a:moveTo>
                    <a:pt x="425" y="831"/>
                  </a:moveTo>
                  <a:lnTo>
                    <a:pt x="0" y="25"/>
                  </a:lnTo>
                  <a:lnTo>
                    <a:pt x="35" y="7"/>
                  </a:lnTo>
                  <a:lnTo>
                    <a:pt x="35" y="7"/>
                  </a:lnTo>
                  <a:cubicBezTo>
                    <a:pt x="47" y="0"/>
                    <a:pt x="63" y="5"/>
                    <a:pt x="70" y="18"/>
                  </a:cubicBezTo>
                  <a:lnTo>
                    <a:pt x="474" y="783"/>
                  </a:lnTo>
                  <a:lnTo>
                    <a:pt x="1340" y="783"/>
                  </a:lnTo>
                  <a:lnTo>
                    <a:pt x="1340" y="783"/>
                  </a:lnTo>
                  <a:cubicBezTo>
                    <a:pt x="1354" y="783"/>
                    <a:pt x="1366" y="795"/>
                    <a:pt x="1366" y="809"/>
                  </a:cubicBezTo>
                  <a:lnTo>
                    <a:pt x="1366" y="823"/>
                  </a:lnTo>
                  <a:lnTo>
                    <a:pt x="1366" y="823"/>
                  </a:lnTo>
                  <a:cubicBezTo>
                    <a:pt x="1366" y="837"/>
                    <a:pt x="1354" y="849"/>
                    <a:pt x="1340" y="849"/>
                  </a:cubicBezTo>
                  <a:lnTo>
                    <a:pt x="450" y="849"/>
                  </a:lnTo>
                  <a:lnTo>
                    <a:pt x="450" y="849"/>
                  </a:lnTo>
                  <a:lnTo>
                    <a:pt x="449" y="849"/>
                  </a:lnTo>
                  <a:lnTo>
                    <a:pt x="449" y="849"/>
                  </a:lnTo>
                  <a:cubicBezTo>
                    <a:pt x="448" y="849"/>
                    <a:pt x="447" y="849"/>
                    <a:pt x="447" y="848"/>
                  </a:cubicBezTo>
                  <a:lnTo>
                    <a:pt x="447" y="848"/>
                  </a:lnTo>
                  <a:cubicBezTo>
                    <a:pt x="437" y="847"/>
                    <a:pt x="429" y="840"/>
                    <a:pt x="425" y="831"/>
                  </a:cubicBezTo>
                </a:path>
              </a:pathLst>
            </a:custGeom>
            <a:solidFill>
              <a:srgbClr val="315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79" name="Google Shape;1879;p28"/>
            <p:cNvSpPr/>
            <p:nvPr/>
          </p:nvSpPr>
          <p:spPr>
            <a:xfrm>
              <a:off x="5896367" y="7149134"/>
              <a:ext cx="1175512" cy="1181003"/>
            </a:xfrm>
            <a:custGeom>
              <a:rect b="b" l="l" r="r" t="t"/>
              <a:pathLst>
                <a:path extrusionOk="0" h="949" w="945">
                  <a:moveTo>
                    <a:pt x="366" y="610"/>
                  </a:moveTo>
                  <a:lnTo>
                    <a:pt x="366" y="610"/>
                  </a:lnTo>
                  <a:lnTo>
                    <a:pt x="366" y="610"/>
                  </a:lnTo>
                  <a:cubicBezTo>
                    <a:pt x="224" y="560"/>
                    <a:pt x="125" y="449"/>
                    <a:pt x="125" y="319"/>
                  </a:cubicBezTo>
                  <a:lnTo>
                    <a:pt x="125" y="319"/>
                  </a:lnTo>
                  <a:cubicBezTo>
                    <a:pt x="125" y="143"/>
                    <a:pt x="308" y="0"/>
                    <a:pt x="534" y="0"/>
                  </a:cubicBezTo>
                  <a:lnTo>
                    <a:pt x="534" y="0"/>
                  </a:lnTo>
                  <a:cubicBezTo>
                    <a:pt x="760" y="0"/>
                    <a:pt x="944" y="143"/>
                    <a:pt x="944" y="319"/>
                  </a:cubicBezTo>
                  <a:lnTo>
                    <a:pt x="944" y="319"/>
                  </a:lnTo>
                  <a:cubicBezTo>
                    <a:pt x="944" y="495"/>
                    <a:pt x="760" y="638"/>
                    <a:pt x="534" y="638"/>
                  </a:cubicBezTo>
                  <a:lnTo>
                    <a:pt x="534" y="638"/>
                  </a:lnTo>
                  <a:cubicBezTo>
                    <a:pt x="527" y="638"/>
                    <a:pt x="520" y="638"/>
                    <a:pt x="513" y="638"/>
                  </a:cubicBezTo>
                  <a:lnTo>
                    <a:pt x="513" y="638"/>
                  </a:lnTo>
                  <a:lnTo>
                    <a:pt x="513" y="638"/>
                  </a:lnTo>
                  <a:cubicBezTo>
                    <a:pt x="413" y="948"/>
                    <a:pt x="0" y="830"/>
                    <a:pt x="0" y="830"/>
                  </a:cubicBezTo>
                  <a:lnTo>
                    <a:pt x="0" y="830"/>
                  </a:lnTo>
                  <a:cubicBezTo>
                    <a:pt x="388" y="825"/>
                    <a:pt x="366" y="610"/>
                    <a:pt x="366" y="610"/>
                  </a:cubicBezTo>
                </a:path>
              </a:pathLst>
            </a:custGeom>
            <a:solidFill>
              <a:srgbClr val="FFC6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0" name="Google Shape;1880;p28"/>
            <p:cNvSpPr/>
            <p:nvPr/>
          </p:nvSpPr>
          <p:spPr>
            <a:xfrm>
              <a:off x="6319330" y="7341389"/>
              <a:ext cx="494374" cy="406485"/>
            </a:xfrm>
            <a:custGeom>
              <a:rect b="b" l="l" r="r" t="t"/>
              <a:pathLst>
                <a:path extrusionOk="0" h="325" w="398">
                  <a:moveTo>
                    <a:pt x="0" y="201"/>
                  </a:moveTo>
                  <a:lnTo>
                    <a:pt x="319" y="324"/>
                  </a:lnTo>
                  <a:lnTo>
                    <a:pt x="397" y="123"/>
                  </a:lnTo>
                  <a:lnTo>
                    <a:pt x="78" y="0"/>
                  </a:lnTo>
                  <a:lnTo>
                    <a:pt x="0" y="201"/>
                  </a:lnTo>
                </a:path>
              </a:pathLst>
            </a:cu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1" name="Google Shape;1881;p28"/>
            <p:cNvSpPr/>
            <p:nvPr/>
          </p:nvSpPr>
          <p:spPr>
            <a:xfrm>
              <a:off x="6412713" y="7335897"/>
              <a:ext cx="406485" cy="208736"/>
            </a:xfrm>
            <a:custGeom>
              <a:rect b="b" l="l" r="r" t="t"/>
              <a:pathLst>
                <a:path extrusionOk="0" h="169" w="325">
                  <a:moveTo>
                    <a:pt x="123" y="168"/>
                  </a:moveTo>
                  <a:lnTo>
                    <a:pt x="123" y="168"/>
                  </a:lnTo>
                  <a:cubicBezTo>
                    <a:pt x="122" y="168"/>
                    <a:pt x="122" y="167"/>
                    <a:pt x="121" y="166"/>
                  </a:cubicBezTo>
                  <a:lnTo>
                    <a:pt x="1" y="4"/>
                  </a:lnTo>
                  <a:lnTo>
                    <a:pt x="1" y="4"/>
                  </a:lnTo>
                  <a:cubicBezTo>
                    <a:pt x="0" y="3"/>
                    <a:pt x="0" y="2"/>
                    <a:pt x="1" y="1"/>
                  </a:cubicBezTo>
                  <a:lnTo>
                    <a:pt x="1" y="1"/>
                  </a:lnTo>
                  <a:cubicBezTo>
                    <a:pt x="2" y="0"/>
                    <a:pt x="4" y="0"/>
                    <a:pt x="5" y="1"/>
                  </a:cubicBezTo>
                  <a:lnTo>
                    <a:pt x="124" y="162"/>
                  </a:lnTo>
                  <a:lnTo>
                    <a:pt x="321" y="123"/>
                  </a:lnTo>
                  <a:lnTo>
                    <a:pt x="321" y="123"/>
                  </a:lnTo>
                  <a:cubicBezTo>
                    <a:pt x="322" y="123"/>
                    <a:pt x="323" y="124"/>
                    <a:pt x="324" y="126"/>
                  </a:cubicBezTo>
                  <a:lnTo>
                    <a:pt x="324" y="126"/>
                  </a:lnTo>
                  <a:cubicBezTo>
                    <a:pt x="324" y="127"/>
                    <a:pt x="323" y="128"/>
                    <a:pt x="322" y="128"/>
                  </a:cubicBezTo>
                  <a:lnTo>
                    <a:pt x="123" y="168"/>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2" name="Google Shape;1882;p28"/>
            <p:cNvSpPr/>
            <p:nvPr/>
          </p:nvSpPr>
          <p:spPr>
            <a:xfrm>
              <a:off x="6529125" y="6853506"/>
              <a:ext cx="660812" cy="376766"/>
            </a:xfrm>
            <a:custGeom>
              <a:rect b="b" l="l" r="r" t="t"/>
              <a:pathLst>
                <a:path extrusionOk="0" h="376766" w="660812">
                  <a:moveTo>
                    <a:pt x="642537" y="292643"/>
                  </a:moveTo>
                  <a:cubicBezTo>
                    <a:pt x="648732" y="290132"/>
                    <a:pt x="656166" y="293899"/>
                    <a:pt x="659883" y="300177"/>
                  </a:cubicBezTo>
                  <a:cubicBezTo>
                    <a:pt x="662361" y="306454"/>
                    <a:pt x="659883" y="313988"/>
                    <a:pt x="652449" y="316499"/>
                  </a:cubicBezTo>
                  <a:lnTo>
                    <a:pt x="517395" y="375510"/>
                  </a:lnTo>
                  <a:cubicBezTo>
                    <a:pt x="516156" y="376766"/>
                    <a:pt x="514917" y="376766"/>
                    <a:pt x="513678" y="376766"/>
                  </a:cubicBezTo>
                  <a:cubicBezTo>
                    <a:pt x="507482" y="376766"/>
                    <a:pt x="503765" y="374255"/>
                    <a:pt x="501287" y="369232"/>
                  </a:cubicBezTo>
                  <a:cubicBezTo>
                    <a:pt x="498809" y="362955"/>
                    <a:pt x="501287" y="355421"/>
                    <a:pt x="507482" y="351655"/>
                  </a:cubicBezTo>
                  <a:close/>
                  <a:moveTo>
                    <a:pt x="352040" y="79044"/>
                  </a:moveTo>
                  <a:cubicBezTo>
                    <a:pt x="354958" y="77788"/>
                    <a:pt x="358337" y="77788"/>
                    <a:pt x="361409" y="79671"/>
                  </a:cubicBezTo>
                  <a:cubicBezTo>
                    <a:pt x="367552" y="82183"/>
                    <a:pt x="371238" y="89716"/>
                    <a:pt x="367552" y="95994"/>
                  </a:cubicBezTo>
                  <a:lnTo>
                    <a:pt x="304889" y="242893"/>
                  </a:lnTo>
                  <a:cubicBezTo>
                    <a:pt x="302432" y="247915"/>
                    <a:pt x="297517" y="250426"/>
                    <a:pt x="292602" y="250426"/>
                  </a:cubicBezTo>
                  <a:cubicBezTo>
                    <a:pt x="291374" y="250426"/>
                    <a:pt x="288916" y="250426"/>
                    <a:pt x="287688" y="250426"/>
                  </a:cubicBezTo>
                  <a:cubicBezTo>
                    <a:pt x="281544" y="246660"/>
                    <a:pt x="279087" y="239126"/>
                    <a:pt x="281544" y="232849"/>
                  </a:cubicBezTo>
                  <a:lnTo>
                    <a:pt x="345436" y="85949"/>
                  </a:lnTo>
                  <a:cubicBezTo>
                    <a:pt x="346665" y="82810"/>
                    <a:pt x="349122" y="80299"/>
                    <a:pt x="352040" y="79044"/>
                  </a:cubicBezTo>
                  <a:close/>
                  <a:moveTo>
                    <a:pt x="10215" y="239"/>
                  </a:moveTo>
                  <a:cubicBezTo>
                    <a:pt x="16479" y="-998"/>
                    <a:pt x="23996" y="2712"/>
                    <a:pt x="25249" y="7660"/>
                  </a:cubicBezTo>
                  <a:lnTo>
                    <a:pt x="67845" y="169687"/>
                  </a:lnTo>
                  <a:cubicBezTo>
                    <a:pt x="69098" y="177108"/>
                    <a:pt x="65339" y="183292"/>
                    <a:pt x="57823" y="184529"/>
                  </a:cubicBezTo>
                  <a:cubicBezTo>
                    <a:pt x="57823" y="184529"/>
                    <a:pt x="56570" y="184529"/>
                    <a:pt x="55317" y="184529"/>
                  </a:cubicBezTo>
                  <a:cubicBezTo>
                    <a:pt x="50306" y="184529"/>
                    <a:pt x="44041" y="180818"/>
                    <a:pt x="42789" y="175871"/>
                  </a:cubicBezTo>
                  <a:lnTo>
                    <a:pt x="193" y="13844"/>
                  </a:lnTo>
                  <a:cubicBezTo>
                    <a:pt x="-1060" y="7660"/>
                    <a:pt x="3951" y="1475"/>
                    <a:pt x="10215" y="239"/>
                  </a:cubicBezTo>
                  <a:close/>
                </a:path>
              </a:pathLst>
            </a:custGeom>
            <a:solidFill>
              <a:srgbClr val="F7A25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3" name="Google Shape;1883;p28"/>
            <p:cNvSpPr/>
            <p:nvPr/>
          </p:nvSpPr>
          <p:spPr>
            <a:xfrm>
              <a:off x="6286372" y="7308430"/>
              <a:ext cx="565786" cy="477897"/>
            </a:xfrm>
            <a:custGeom>
              <a:rect b="b" l="l" r="r" t="t"/>
              <a:pathLst>
                <a:path extrusionOk="0" h="384" w="455">
                  <a:moveTo>
                    <a:pt x="9" y="239"/>
                  </a:moveTo>
                  <a:lnTo>
                    <a:pt x="356" y="373"/>
                  </a:lnTo>
                  <a:lnTo>
                    <a:pt x="444" y="143"/>
                  </a:lnTo>
                  <a:lnTo>
                    <a:pt x="98" y="10"/>
                  </a:lnTo>
                  <a:lnTo>
                    <a:pt x="9" y="239"/>
                  </a:lnTo>
                  <a:close/>
                  <a:moveTo>
                    <a:pt x="360" y="383"/>
                  </a:moveTo>
                  <a:lnTo>
                    <a:pt x="0" y="244"/>
                  </a:lnTo>
                  <a:lnTo>
                    <a:pt x="94" y="0"/>
                  </a:lnTo>
                  <a:lnTo>
                    <a:pt x="454" y="139"/>
                  </a:lnTo>
                  <a:lnTo>
                    <a:pt x="360" y="383"/>
                  </a:lnTo>
                  <a:close/>
                </a:path>
              </a:pathLst>
            </a:custGeom>
            <a:solidFill>
              <a:srgbClr val="EEEEE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4" name="Google Shape;1884;p28"/>
            <p:cNvSpPr/>
            <p:nvPr/>
          </p:nvSpPr>
          <p:spPr>
            <a:xfrm>
              <a:off x="3356242" y="7675082"/>
              <a:ext cx="383321" cy="538448"/>
            </a:xfrm>
            <a:custGeom>
              <a:rect b="b" l="l" r="r" t="t"/>
              <a:pathLst>
                <a:path extrusionOk="0" h="538448" w="383321">
                  <a:moveTo>
                    <a:pt x="31779" y="379836"/>
                  </a:moveTo>
                  <a:cubicBezTo>
                    <a:pt x="93099" y="371184"/>
                    <a:pt x="193333" y="538448"/>
                    <a:pt x="193333" y="538448"/>
                  </a:cubicBezTo>
                  <a:cubicBezTo>
                    <a:pt x="193333" y="538448"/>
                    <a:pt x="-47102" y="470648"/>
                    <a:pt x="8286" y="395315"/>
                  </a:cubicBezTo>
                  <a:cubicBezTo>
                    <a:pt x="15053" y="385898"/>
                    <a:pt x="23019" y="381072"/>
                    <a:pt x="31779" y="379836"/>
                  </a:cubicBezTo>
                  <a:close/>
                  <a:moveTo>
                    <a:pt x="351764" y="324064"/>
                  </a:moveTo>
                  <a:cubicBezTo>
                    <a:pt x="360421" y="325179"/>
                    <a:pt x="368343" y="329868"/>
                    <a:pt x="375145" y="339128"/>
                  </a:cubicBezTo>
                  <a:cubicBezTo>
                    <a:pt x="429558" y="414461"/>
                    <a:pt x="194592" y="483517"/>
                    <a:pt x="194592" y="483517"/>
                  </a:cubicBezTo>
                  <a:cubicBezTo>
                    <a:pt x="194592" y="483517"/>
                    <a:pt x="291168" y="316253"/>
                    <a:pt x="351764" y="324064"/>
                  </a:cubicBezTo>
                  <a:close/>
                  <a:moveTo>
                    <a:pt x="73866" y="174728"/>
                  </a:moveTo>
                  <a:cubicBezTo>
                    <a:pt x="134587" y="178583"/>
                    <a:pt x="198853" y="362666"/>
                    <a:pt x="198853" y="362666"/>
                  </a:cubicBezTo>
                  <a:cubicBezTo>
                    <a:pt x="198853" y="362666"/>
                    <a:pt x="-19635" y="248114"/>
                    <a:pt x="48257" y="185172"/>
                  </a:cubicBezTo>
                  <a:cubicBezTo>
                    <a:pt x="56589" y="177305"/>
                    <a:pt x="65191" y="174177"/>
                    <a:pt x="73866" y="174728"/>
                  </a:cubicBezTo>
                  <a:close/>
                  <a:moveTo>
                    <a:pt x="317396" y="96767"/>
                  </a:moveTo>
                  <a:cubicBezTo>
                    <a:pt x="326288" y="96065"/>
                    <a:pt x="335214" y="99020"/>
                    <a:pt x="344003" y="106690"/>
                  </a:cubicBezTo>
                  <a:cubicBezTo>
                    <a:pt x="413059" y="168054"/>
                    <a:pt x="194592" y="285770"/>
                    <a:pt x="194592" y="285770"/>
                  </a:cubicBezTo>
                  <a:cubicBezTo>
                    <a:pt x="194592" y="285770"/>
                    <a:pt x="255153" y="101681"/>
                    <a:pt x="317396" y="96767"/>
                  </a:cubicBezTo>
                  <a:close/>
                  <a:moveTo>
                    <a:pt x="241284" y="1132"/>
                  </a:moveTo>
                  <a:cubicBezTo>
                    <a:pt x="297735" y="17362"/>
                    <a:pt x="205696" y="148446"/>
                    <a:pt x="205696" y="148446"/>
                  </a:cubicBezTo>
                  <a:cubicBezTo>
                    <a:pt x="205696" y="148446"/>
                    <a:pt x="183606" y="-15097"/>
                    <a:pt x="241284" y="1132"/>
                  </a:cubicBezTo>
                  <a:close/>
                </a:path>
              </a:pathLst>
            </a:custGeom>
            <a:solidFill>
              <a:srgbClr val="315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5" name="Google Shape;1885;p28"/>
            <p:cNvSpPr/>
            <p:nvPr/>
          </p:nvSpPr>
          <p:spPr>
            <a:xfrm>
              <a:off x="3512385" y="7808299"/>
              <a:ext cx="65917" cy="653671"/>
            </a:xfrm>
            <a:custGeom>
              <a:rect b="b" l="l" r="r" t="t"/>
              <a:pathLst>
                <a:path extrusionOk="0" h="525" w="54">
                  <a:moveTo>
                    <a:pt x="50" y="524"/>
                  </a:moveTo>
                  <a:lnTo>
                    <a:pt x="50" y="524"/>
                  </a:lnTo>
                  <a:cubicBezTo>
                    <a:pt x="49" y="524"/>
                    <a:pt x="48" y="523"/>
                    <a:pt x="47" y="522"/>
                  </a:cubicBezTo>
                  <a:lnTo>
                    <a:pt x="47" y="522"/>
                  </a:lnTo>
                  <a:cubicBezTo>
                    <a:pt x="47" y="520"/>
                    <a:pt x="0" y="289"/>
                    <a:pt x="42" y="2"/>
                  </a:cubicBezTo>
                  <a:lnTo>
                    <a:pt x="42" y="2"/>
                  </a:lnTo>
                  <a:cubicBezTo>
                    <a:pt x="42" y="1"/>
                    <a:pt x="44" y="0"/>
                    <a:pt x="45" y="1"/>
                  </a:cubicBezTo>
                  <a:lnTo>
                    <a:pt x="45" y="1"/>
                  </a:lnTo>
                  <a:cubicBezTo>
                    <a:pt x="47" y="1"/>
                    <a:pt x="47" y="2"/>
                    <a:pt x="47" y="3"/>
                  </a:cubicBezTo>
                  <a:lnTo>
                    <a:pt x="47" y="3"/>
                  </a:lnTo>
                  <a:cubicBezTo>
                    <a:pt x="6" y="289"/>
                    <a:pt x="52" y="519"/>
                    <a:pt x="53" y="521"/>
                  </a:cubicBezTo>
                  <a:lnTo>
                    <a:pt x="53" y="521"/>
                  </a:lnTo>
                  <a:cubicBezTo>
                    <a:pt x="53" y="522"/>
                    <a:pt x="52" y="524"/>
                    <a:pt x="51" y="524"/>
                  </a:cubicBezTo>
                  <a:lnTo>
                    <a:pt x="51" y="524"/>
                  </a:lnTo>
                  <a:cubicBezTo>
                    <a:pt x="51" y="524"/>
                    <a:pt x="51" y="524"/>
                    <a:pt x="50" y="524"/>
                  </a:cubicBezTo>
                </a:path>
              </a:pathLst>
            </a:custGeom>
            <a:solidFill>
              <a:srgbClr val="659E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6" name="Google Shape;1886;p28"/>
            <p:cNvSpPr/>
            <p:nvPr/>
          </p:nvSpPr>
          <p:spPr>
            <a:xfrm>
              <a:off x="3148558" y="7845917"/>
              <a:ext cx="397164" cy="455520"/>
            </a:xfrm>
            <a:custGeom>
              <a:rect b="b" l="l" r="r" t="t"/>
              <a:pathLst>
                <a:path extrusionOk="0" h="455520" w="397164">
                  <a:moveTo>
                    <a:pt x="90621" y="315502"/>
                  </a:moveTo>
                  <a:cubicBezTo>
                    <a:pt x="149785" y="323837"/>
                    <a:pt x="247234" y="407190"/>
                    <a:pt x="247234" y="407190"/>
                  </a:cubicBezTo>
                  <a:cubicBezTo>
                    <a:pt x="247234" y="407190"/>
                    <a:pt x="23258" y="417069"/>
                    <a:pt x="49244" y="338038"/>
                  </a:cubicBezTo>
                  <a:cubicBezTo>
                    <a:pt x="55431" y="318281"/>
                    <a:pt x="70899" y="312724"/>
                    <a:pt x="90621" y="315502"/>
                  </a:cubicBezTo>
                  <a:close/>
                  <a:moveTo>
                    <a:pt x="356943" y="273495"/>
                  </a:moveTo>
                  <a:cubicBezTo>
                    <a:pt x="364910" y="271990"/>
                    <a:pt x="373275" y="273769"/>
                    <a:pt x="381991" y="279801"/>
                  </a:cubicBezTo>
                  <a:cubicBezTo>
                    <a:pt x="450471" y="328062"/>
                    <a:pt x="264952" y="455520"/>
                    <a:pt x="264952" y="455520"/>
                  </a:cubicBezTo>
                  <a:cubicBezTo>
                    <a:pt x="264952" y="455520"/>
                    <a:pt x="301177" y="284035"/>
                    <a:pt x="356943" y="273495"/>
                  </a:cubicBezTo>
                  <a:close/>
                  <a:moveTo>
                    <a:pt x="25024" y="113276"/>
                  </a:moveTo>
                  <a:cubicBezTo>
                    <a:pt x="79508" y="99241"/>
                    <a:pt x="186799" y="241273"/>
                    <a:pt x="186799" y="241273"/>
                  </a:cubicBezTo>
                  <a:cubicBezTo>
                    <a:pt x="186799" y="241273"/>
                    <a:pt x="-37167" y="203669"/>
                    <a:pt x="5374" y="129716"/>
                  </a:cubicBezTo>
                  <a:cubicBezTo>
                    <a:pt x="10535" y="120472"/>
                    <a:pt x="17241" y="115282"/>
                    <a:pt x="25024" y="113276"/>
                  </a:cubicBezTo>
                  <a:close/>
                  <a:moveTo>
                    <a:pt x="258249" y="104539"/>
                  </a:moveTo>
                  <a:cubicBezTo>
                    <a:pt x="265786" y="101469"/>
                    <a:pt x="274379" y="101547"/>
                    <a:pt x="284177" y="105733"/>
                  </a:cubicBezTo>
                  <a:cubicBezTo>
                    <a:pt x="362563" y="139223"/>
                    <a:pt x="204527" y="301711"/>
                    <a:pt x="204527" y="301711"/>
                  </a:cubicBezTo>
                  <a:cubicBezTo>
                    <a:pt x="204527" y="301711"/>
                    <a:pt x="205495" y="126025"/>
                    <a:pt x="258249" y="104539"/>
                  </a:cubicBezTo>
                  <a:close/>
                  <a:moveTo>
                    <a:pt x="79895" y="387"/>
                  </a:moveTo>
                  <a:cubicBezTo>
                    <a:pt x="115426" y="7838"/>
                    <a:pt x="137364" y="120443"/>
                    <a:pt x="137364" y="120443"/>
                  </a:cubicBezTo>
                  <a:cubicBezTo>
                    <a:pt x="137364" y="120443"/>
                    <a:pt x="17763" y="35164"/>
                    <a:pt x="63859" y="4266"/>
                  </a:cubicBezTo>
                  <a:cubicBezTo>
                    <a:pt x="69465" y="404"/>
                    <a:pt x="74819" y="-678"/>
                    <a:pt x="79895" y="387"/>
                  </a:cubicBezTo>
                  <a:close/>
                </a:path>
              </a:pathLst>
            </a:custGeom>
            <a:solidFill>
              <a:srgbClr val="A0D7A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7" name="Google Shape;1887;p28"/>
            <p:cNvSpPr/>
            <p:nvPr/>
          </p:nvSpPr>
          <p:spPr>
            <a:xfrm>
              <a:off x="3270691" y="7956610"/>
              <a:ext cx="192255" cy="565785"/>
            </a:xfrm>
            <a:custGeom>
              <a:rect b="b" l="l" r="r" t="t"/>
              <a:pathLst>
                <a:path extrusionOk="0" h="456" w="156">
                  <a:moveTo>
                    <a:pt x="152" y="455"/>
                  </a:moveTo>
                  <a:lnTo>
                    <a:pt x="152" y="455"/>
                  </a:lnTo>
                  <a:cubicBezTo>
                    <a:pt x="151" y="455"/>
                    <a:pt x="150" y="454"/>
                    <a:pt x="150" y="453"/>
                  </a:cubicBezTo>
                  <a:lnTo>
                    <a:pt x="150" y="453"/>
                  </a:lnTo>
                  <a:cubicBezTo>
                    <a:pt x="150" y="451"/>
                    <a:pt x="122" y="238"/>
                    <a:pt x="1" y="4"/>
                  </a:cubicBezTo>
                  <a:lnTo>
                    <a:pt x="1" y="4"/>
                  </a:lnTo>
                  <a:cubicBezTo>
                    <a:pt x="0" y="2"/>
                    <a:pt x="1" y="1"/>
                    <a:pt x="2" y="1"/>
                  </a:cubicBezTo>
                  <a:lnTo>
                    <a:pt x="2" y="1"/>
                  </a:lnTo>
                  <a:cubicBezTo>
                    <a:pt x="3" y="0"/>
                    <a:pt x="5" y="0"/>
                    <a:pt x="6" y="1"/>
                  </a:cubicBezTo>
                  <a:lnTo>
                    <a:pt x="6" y="1"/>
                  </a:lnTo>
                  <a:cubicBezTo>
                    <a:pt x="127" y="237"/>
                    <a:pt x="155" y="449"/>
                    <a:pt x="155" y="452"/>
                  </a:cubicBezTo>
                  <a:lnTo>
                    <a:pt x="155" y="452"/>
                  </a:lnTo>
                  <a:cubicBezTo>
                    <a:pt x="155" y="453"/>
                    <a:pt x="154" y="454"/>
                    <a:pt x="153" y="455"/>
                  </a:cubicBezTo>
                  <a:lnTo>
                    <a:pt x="153" y="455"/>
                  </a:lnTo>
                  <a:cubicBezTo>
                    <a:pt x="152" y="455"/>
                    <a:pt x="152" y="455"/>
                    <a:pt x="152" y="455"/>
                  </a:cubicBezTo>
                </a:path>
              </a:pathLst>
            </a:custGeom>
            <a:solidFill>
              <a:srgbClr val="7D823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8" name="Google Shape;1888;p28"/>
            <p:cNvSpPr/>
            <p:nvPr/>
          </p:nvSpPr>
          <p:spPr>
            <a:xfrm>
              <a:off x="3597921" y="7830279"/>
              <a:ext cx="491976" cy="465648"/>
            </a:xfrm>
            <a:custGeom>
              <a:rect b="b" l="l" r="r" t="t"/>
              <a:pathLst>
                <a:path extrusionOk="0" h="465648" w="491976">
                  <a:moveTo>
                    <a:pt x="342899" y="351856"/>
                  </a:moveTo>
                  <a:cubicBezTo>
                    <a:pt x="366062" y="354100"/>
                    <a:pt x="382088" y="364806"/>
                    <a:pt x="383644" y="389367"/>
                  </a:cubicBezTo>
                  <a:cubicBezTo>
                    <a:pt x="391112" y="487613"/>
                    <a:pt x="139677" y="414559"/>
                    <a:pt x="139677" y="414559"/>
                  </a:cubicBezTo>
                  <a:cubicBezTo>
                    <a:pt x="139677" y="414559"/>
                    <a:pt x="273408" y="345126"/>
                    <a:pt x="342899" y="351856"/>
                  </a:cubicBezTo>
                  <a:close/>
                  <a:moveTo>
                    <a:pt x="55372" y="232737"/>
                  </a:moveTo>
                  <a:cubicBezTo>
                    <a:pt x="114427" y="260533"/>
                    <a:pt x="107773" y="465648"/>
                    <a:pt x="107773" y="465648"/>
                  </a:cubicBezTo>
                  <a:cubicBezTo>
                    <a:pt x="107773" y="465648"/>
                    <a:pt x="-63564" y="269100"/>
                    <a:pt x="25829" y="232795"/>
                  </a:cubicBezTo>
                  <a:cubicBezTo>
                    <a:pt x="37158" y="228414"/>
                    <a:pt x="46936" y="228766"/>
                    <a:pt x="55372" y="232737"/>
                  </a:cubicBezTo>
                  <a:close/>
                  <a:moveTo>
                    <a:pt x="441653" y="136580"/>
                  </a:moveTo>
                  <a:cubicBezTo>
                    <a:pt x="464966" y="133757"/>
                    <a:pt x="483086" y="140515"/>
                    <a:pt x="489958" y="163554"/>
                  </a:cubicBezTo>
                  <a:cubicBezTo>
                    <a:pt x="517450" y="256936"/>
                    <a:pt x="255033" y="239734"/>
                    <a:pt x="255033" y="239734"/>
                  </a:cubicBezTo>
                  <a:cubicBezTo>
                    <a:pt x="255033" y="239734"/>
                    <a:pt x="371715" y="145046"/>
                    <a:pt x="441653" y="136580"/>
                  </a:cubicBezTo>
                  <a:close/>
                  <a:moveTo>
                    <a:pt x="180256" y="60259"/>
                  </a:moveTo>
                  <a:cubicBezTo>
                    <a:pt x="275765" y="43937"/>
                    <a:pt x="214986" y="306348"/>
                    <a:pt x="214986" y="306348"/>
                  </a:cubicBezTo>
                  <a:cubicBezTo>
                    <a:pt x="214986" y="306348"/>
                    <a:pt x="84747" y="77837"/>
                    <a:pt x="180256" y="60259"/>
                  </a:cubicBezTo>
                  <a:close/>
                  <a:moveTo>
                    <a:pt x="440348" y="12"/>
                  </a:moveTo>
                  <a:cubicBezTo>
                    <a:pt x="446371" y="216"/>
                    <a:pt x="452127" y="2919"/>
                    <a:pt x="457416" y="8831"/>
                  </a:cubicBezTo>
                  <a:cubicBezTo>
                    <a:pt x="500974" y="56124"/>
                    <a:pt x="342921" y="119595"/>
                    <a:pt x="342921" y="119595"/>
                  </a:cubicBezTo>
                  <a:cubicBezTo>
                    <a:pt x="342921" y="119595"/>
                    <a:pt x="398185" y="-1417"/>
                    <a:pt x="440348" y="12"/>
                  </a:cubicBezTo>
                  <a:close/>
                </a:path>
              </a:pathLst>
            </a:custGeom>
            <a:solidFill>
              <a:srgbClr val="377A8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89" name="Google Shape;1889;p28"/>
            <p:cNvSpPr/>
            <p:nvPr/>
          </p:nvSpPr>
          <p:spPr>
            <a:xfrm>
              <a:off x="3589287" y="7940132"/>
              <a:ext cx="368032" cy="587754"/>
            </a:xfrm>
            <a:custGeom>
              <a:rect b="b" l="l" r="r" t="t"/>
              <a:pathLst>
                <a:path extrusionOk="0" h="473" w="296">
                  <a:moveTo>
                    <a:pt x="2" y="472"/>
                  </a:moveTo>
                  <a:lnTo>
                    <a:pt x="2" y="472"/>
                  </a:lnTo>
                  <a:lnTo>
                    <a:pt x="2" y="472"/>
                  </a:lnTo>
                  <a:lnTo>
                    <a:pt x="2" y="472"/>
                  </a:lnTo>
                  <a:cubicBezTo>
                    <a:pt x="0" y="471"/>
                    <a:pt x="0" y="470"/>
                    <a:pt x="0" y="468"/>
                  </a:cubicBezTo>
                  <a:lnTo>
                    <a:pt x="0" y="468"/>
                  </a:lnTo>
                  <a:cubicBezTo>
                    <a:pt x="1" y="467"/>
                    <a:pt x="90" y="233"/>
                    <a:pt x="290" y="1"/>
                  </a:cubicBezTo>
                  <a:lnTo>
                    <a:pt x="290" y="1"/>
                  </a:lnTo>
                  <a:cubicBezTo>
                    <a:pt x="291" y="0"/>
                    <a:pt x="293" y="0"/>
                    <a:pt x="294" y="1"/>
                  </a:cubicBezTo>
                  <a:lnTo>
                    <a:pt x="294" y="1"/>
                  </a:lnTo>
                  <a:cubicBezTo>
                    <a:pt x="295" y="2"/>
                    <a:pt x="295" y="3"/>
                    <a:pt x="295" y="4"/>
                  </a:cubicBezTo>
                  <a:lnTo>
                    <a:pt x="295" y="4"/>
                  </a:lnTo>
                  <a:cubicBezTo>
                    <a:pt x="94" y="236"/>
                    <a:pt x="6" y="468"/>
                    <a:pt x="4" y="470"/>
                  </a:cubicBezTo>
                  <a:lnTo>
                    <a:pt x="4" y="470"/>
                  </a:lnTo>
                  <a:cubicBezTo>
                    <a:pt x="4" y="471"/>
                    <a:pt x="3" y="472"/>
                    <a:pt x="2" y="472"/>
                  </a:cubicBezTo>
                </a:path>
              </a:pathLst>
            </a:custGeom>
            <a:solidFill>
              <a:srgbClr val="7D823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0" name="Google Shape;1890;p28"/>
            <p:cNvSpPr/>
            <p:nvPr/>
          </p:nvSpPr>
          <p:spPr>
            <a:xfrm>
              <a:off x="3450605" y="7896106"/>
              <a:ext cx="312461" cy="361373"/>
            </a:xfrm>
            <a:custGeom>
              <a:rect b="b" l="l" r="r" t="t"/>
              <a:pathLst>
                <a:path extrusionOk="0" h="361373" w="312461">
                  <a:moveTo>
                    <a:pt x="243103" y="250344"/>
                  </a:moveTo>
                  <a:cubicBezTo>
                    <a:pt x="259035" y="248086"/>
                    <a:pt x="271544" y="252761"/>
                    <a:pt x="276579" y="269240"/>
                  </a:cubicBezTo>
                  <a:cubicBezTo>
                    <a:pt x="296720" y="333889"/>
                    <a:pt x="116710" y="326283"/>
                    <a:pt x="116710" y="326283"/>
                  </a:cubicBezTo>
                  <a:cubicBezTo>
                    <a:pt x="116710" y="326283"/>
                    <a:pt x="195307" y="257118"/>
                    <a:pt x="243103" y="250344"/>
                  </a:cubicBezTo>
                  <a:close/>
                  <a:moveTo>
                    <a:pt x="31957" y="215049"/>
                  </a:moveTo>
                  <a:cubicBezTo>
                    <a:pt x="75851" y="223544"/>
                    <a:pt x="104478" y="361373"/>
                    <a:pt x="104478" y="361373"/>
                  </a:cubicBezTo>
                  <a:cubicBezTo>
                    <a:pt x="104478" y="361373"/>
                    <a:pt x="-42590" y="258861"/>
                    <a:pt x="12249" y="220106"/>
                  </a:cubicBezTo>
                  <a:cubicBezTo>
                    <a:pt x="19103" y="215261"/>
                    <a:pt x="25686" y="213836"/>
                    <a:pt x="31957" y="215049"/>
                  </a:cubicBezTo>
                  <a:close/>
                  <a:moveTo>
                    <a:pt x="292788" y="89587"/>
                  </a:moveTo>
                  <a:cubicBezTo>
                    <a:pt x="298965" y="91172"/>
                    <a:pt x="304323" y="95281"/>
                    <a:pt x="308501" y="102603"/>
                  </a:cubicBezTo>
                  <a:cubicBezTo>
                    <a:pt x="340685" y="159933"/>
                    <a:pt x="166146" y="191091"/>
                    <a:pt x="166146" y="191091"/>
                  </a:cubicBezTo>
                  <a:cubicBezTo>
                    <a:pt x="166146" y="191091"/>
                    <a:pt x="249547" y="78494"/>
                    <a:pt x="292788" y="89587"/>
                  </a:cubicBezTo>
                  <a:close/>
                  <a:moveTo>
                    <a:pt x="111216" y="87073"/>
                  </a:moveTo>
                  <a:cubicBezTo>
                    <a:pt x="152929" y="103981"/>
                    <a:pt x="153897" y="246006"/>
                    <a:pt x="153897" y="246006"/>
                  </a:cubicBezTo>
                  <a:cubicBezTo>
                    <a:pt x="153897" y="246006"/>
                    <a:pt x="28822" y="114767"/>
                    <a:pt x="90728" y="88266"/>
                  </a:cubicBezTo>
                  <a:cubicBezTo>
                    <a:pt x="98466" y="84796"/>
                    <a:pt x="105257" y="84658"/>
                    <a:pt x="111216" y="87073"/>
                  </a:cubicBezTo>
                  <a:close/>
                  <a:moveTo>
                    <a:pt x="254892" y="292"/>
                  </a:moveTo>
                  <a:cubicBezTo>
                    <a:pt x="258772" y="-543"/>
                    <a:pt x="262846" y="371"/>
                    <a:pt x="267091" y="3551"/>
                  </a:cubicBezTo>
                  <a:cubicBezTo>
                    <a:pt x="302261" y="28993"/>
                    <a:pt x="210090" y="97685"/>
                    <a:pt x="210090" y="97685"/>
                  </a:cubicBezTo>
                  <a:cubicBezTo>
                    <a:pt x="210090" y="97685"/>
                    <a:pt x="227732" y="6135"/>
                    <a:pt x="254892" y="292"/>
                  </a:cubicBezTo>
                  <a:close/>
                </a:path>
              </a:pathLst>
            </a:custGeom>
            <a:solidFill>
              <a:srgbClr val="86A7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1" name="Google Shape;1891;p28"/>
            <p:cNvSpPr/>
            <p:nvPr/>
          </p:nvSpPr>
          <p:spPr>
            <a:xfrm>
              <a:off x="3512385" y="7984077"/>
              <a:ext cx="159297" cy="450430"/>
            </a:xfrm>
            <a:custGeom>
              <a:rect b="b" l="l" r="r" t="t"/>
              <a:pathLst>
                <a:path extrusionOk="0" h="363" w="126">
                  <a:moveTo>
                    <a:pt x="3" y="362"/>
                  </a:moveTo>
                  <a:lnTo>
                    <a:pt x="3" y="362"/>
                  </a:lnTo>
                  <a:lnTo>
                    <a:pt x="3" y="362"/>
                  </a:lnTo>
                  <a:lnTo>
                    <a:pt x="3" y="362"/>
                  </a:lnTo>
                  <a:cubicBezTo>
                    <a:pt x="1" y="362"/>
                    <a:pt x="0" y="361"/>
                    <a:pt x="1" y="360"/>
                  </a:cubicBezTo>
                  <a:lnTo>
                    <a:pt x="1" y="360"/>
                  </a:lnTo>
                  <a:cubicBezTo>
                    <a:pt x="1" y="358"/>
                    <a:pt x="23" y="189"/>
                    <a:pt x="120" y="2"/>
                  </a:cubicBezTo>
                  <a:lnTo>
                    <a:pt x="120" y="2"/>
                  </a:lnTo>
                  <a:cubicBezTo>
                    <a:pt x="120" y="1"/>
                    <a:pt x="121" y="0"/>
                    <a:pt x="123" y="1"/>
                  </a:cubicBezTo>
                  <a:lnTo>
                    <a:pt x="123" y="1"/>
                  </a:lnTo>
                  <a:cubicBezTo>
                    <a:pt x="124" y="2"/>
                    <a:pt x="125" y="3"/>
                    <a:pt x="124" y="5"/>
                  </a:cubicBezTo>
                  <a:lnTo>
                    <a:pt x="124" y="5"/>
                  </a:lnTo>
                  <a:cubicBezTo>
                    <a:pt x="28" y="190"/>
                    <a:pt x="6" y="359"/>
                    <a:pt x="6" y="360"/>
                  </a:cubicBezTo>
                  <a:lnTo>
                    <a:pt x="6" y="360"/>
                  </a:lnTo>
                  <a:cubicBezTo>
                    <a:pt x="6" y="362"/>
                    <a:pt x="5" y="362"/>
                    <a:pt x="3" y="362"/>
                  </a:cubicBezTo>
                </a:path>
              </a:pathLst>
            </a:custGeom>
            <a:solidFill>
              <a:srgbClr val="659E3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2" name="Google Shape;1892;p28"/>
            <p:cNvSpPr/>
            <p:nvPr/>
          </p:nvSpPr>
          <p:spPr>
            <a:xfrm>
              <a:off x="4138592" y="7742383"/>
              <a:ext cx="510852" cy="675643"/>
            </a:xfrm>
            <a:custGeom>
              <a:rect b="b" l="l" r="r" t="t"/>
              <a:pathLst>
                <a:path extrusionOk="0" h="543" w="409">
                  <a:moveTo>
                    <a:pt x="380" y="421"/>
                  </a:moveTo>
                  <a:lnTo>
                    <a:pt x="380" y="421"/>
                  </a:lnTo>
                  <a:cubicBezTo>
                    <a:pt x="382" y="420"/>
                    <a:pt x="383" y="418"/>
                    <a:pt x="384" y="415"/>
                  </a:cubicBezTo>
                  <a:lnTo>
                    <a:pt x="384" y="415"/>
                  </a:lnTo>
                  <a:cubicBezTo>
                    <a:pt x="402" y="388"/>
                    <a:pt x="408" y="347"/>
                    <a:pt x="390" y="319"/>
                  </a:cubicBezTo>
                  <a:lnTo>
                    <a:pt x="390" y="319"/>
                  </a:lnTo>
                  <a:cubicBezTo>
                    <a:pt x="369" y="285"/>
                    <a:pt x="320" y="277"/>
                    <a:pt x="297" y="244"/>
                  </a:cubicBezTo>
                  <a:lnTo>
                    <a:pt x="297" y="244"/>
                  </a:lnTo>
                  <a:cubicBezTo>
                    <a:pt x="271" y="208"/>
                    <a:pt x="287" y="160"/>
                    <a:pt x="280" y="119"/>
                  </a:cubicBezTo>
                  <a:lnTo>
                    <a:pt x="280" y="119"/>
                  </a:lnTo>
                  <a:cubicBezTo>
                    <a:pt x="272" y="74"/>
                    <a:pt x="240" y="33"/>
                    <a:pt x="197" y="17"/>
                  </a:cubicBezTo>
                  <a:lnTo>
                    <a:pt x="197" y="17"/>
                  </a:lnTo>
                  <a:cubicBezTo>
                    <a:pt x="154" y="0"/>
                    <a:pt x="104" y="7"/>
                    <a:pt x="67" y="34"/>
                  </a:cubicBezTo>
                  <a:lnTo>
                    <a:pt x="67" y="34"/>
                  </a:lnTo>
                  <a:cubicBezTo>
                    <a:pt x="15" y="74"/>
                    <a:pt x="0" y="151"/>
                    <a:pt x="32" y="208"/>
                  </a:cubicBezTo>
                  <a:lnTo>
                    <a:pt x="32" y="208"/>
                  </a:lnTo>
                  <a:cubicBezTo>
                    <a:pt x="70" y="278"/>
                    <a:pt x="158" y="284"/>
                    <a:pt x="219" y="325"/>
                  </a:cubicBezTo>
                  <a:lnTo>
                    <a:pt x="219" y="325"/>
                  </a:lnTo>
                  <a:cubicBezTo>
                    <a:pt x="243" y="341"/>
                    <a:pt x="266" y="366"/>
                    <a:pt x="263" y="395"/>
                  </a:cubicBezTo>
                  <a:lnTo>
                    <a:pt x="263" y="395"/>
                  </a:lnTo>
                  <a:cubicBezTo>
                    <a:pt x="261" y="412"/>
                    <a:pt x="251" y="427"/>
                    <a:pt x="240" y="442"/>
                  </a:cubicBezTo>
                  <a:lnTo>
                    <a:pt x="240" y="442"/>
                  </a:lnTo>
                  <a:cubicBezTo>
                    <a:pt x="229" y="456"/>
                    <a:pt x="217" y="469"/>
                    <a:pt x="213" y="486"/>
                  </a:cubicBezTo>
                  <a:lnTo>
                    <a:pt x="213" y="486"/>
                  </a:lnTo>
                  <a:cubicBezTo>
                    <a:pt x="204" y="514"/>
                    <a:pt x="219" y="542"/>
                    <a:pt x="247" y="523"/>
                  </a:cubicBezTo>
                  <a:lnTo>
                    <a:pt x="247" y="523"/>
                  </a:lnTo>
                  <a:cubicBezTo>
                    <a:pt x="270" y="508"/>
                    <a:pt x="285" y="483"/>
                    <a:pt x="308" y="467"/>
                  </a:cubicBezTo>
                  <a:lnTo>
                    <a:pt x="308" y="467"/>
                  </a:lnTo>
                  <a:cubicBezTo>
                    <a:pt x="332" y="451"/>
                    <a:pt x="361" y="445"/>
                    <a:pt x="380" y="421"/>
                  </a:cubicBezTo>
                </a:path>
              </a:pathLst>
            </a:custGeom>
            <a:solidFill>
              <a:srgbClr val="E7DF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3" name="Google Shape;1893;p28"/>
            <p:cNvSpPr/>
            <p:nvPr/>
          </p:nvSpPr>
          <p:spPr>
            <a:xfrm>
              <a:off x="4226481" y="8335632"/>
              <a:ext cx="400991" cy="373527"/>
            </a:xfrm>
            <a:custGeom>
              <a:rect b="b" l="l" r="r" t="t"/>
              <a:pathLst>
                <a:path extrusionOk="0" h="301" w="322">
                  <a:moveTo>
                    <a:pt x="41" y="123"/>
                  </a:moveTo>
                  <a:lnTo>
                    <a:pt x="41" y="123"/>
                  </a:lnTo>
                  <a:cubicBezTo>
                    <a:pt x="41" y="97"/>
                    <a:pt x="61" y="76"/>
                    <a:pt x="86" y="75"/>
                  </a:cubicBezTo>
                  <a:lnTo>
                    <a:pt x="93" y="170"/>
                  </a:lnTo>
                  <a:lnTo>
                    <a:pt x="93" y="170"/>
                  </a:lnTo>
                  <a:cubicBezTo>
                    <a:pt x="91" y="170"/>
                    <a:pt x="90" y="170"/>
                    <a:pt x="88" y="170"/>
                  </a:cubicBezTo>
                  <a:lnTo>
                    <a:pt x="88" y="170"/>
                  </a:lnTo>
                  <a:cubicBezTo>
                    <a:pt x="62" y="170"/>
                    <a:pt x="41" y="149"/>
                    <a:pt x="41" y="123"/>
                  </a:cubicBezTo>
                  <a:close/>
                  <a:moveTo>
                    <a:pt x="0" y="123"/>
                  </a:moveTo>
                  <a:lnTo>
                    <a:pt x="0" y="123"/>
                  </a:lnTo>
                  <a:cubicBezTo>
                    <a:pt x="0" y="172"/>
                    <a:pt x="40" y="211"/>
                    <a:pt x="88" y="211"/>
                  </a:cubicBezTo>
                  <a:lnTo>
                    <a:pt x="88" y="211"/>
                  </a:lnTo>
                  <a:cubicBezTo>
                    <a:pt x="91" y="211"/>
                    <a:pt x="94" y="211"/>
                    <a:pt x="96" y="211"/>
                  </a:cubicBezTo>
                  <a:lnTo>
                    <a:pt x="103" y="300"/>
                  </a:lnTo>
                  <a:lnTo>
                    <a:pt x="302" y="300"/>
                  </a:lnTo>
                  <a:lnTo>
                    <a:pt x="321" y="0"/>
                  </a:lnTo>
                  <a:lnTo>
                    <a:pt x="80" y="0"/>
                  </a:lnTo>
                  <a:lnTo>
                    <a:pt x="83" y="34"/>
                  </a:lnTo>
                  <a:lnTo>
                    <a:pt x="83" y="34"/>
                  </a:lnTo>
                  <a:cubicBezTo>
                    <a:pt x="36" y="37"/>
                    <a:pt x="0" y="75"/>
                    <a:pt x="0" y="123"/>
                  </a:cubicBezTo>
                  <a:close/>
                </a:path>
              </a:pathLst>
            </a:custGeom>
            <a:solidFill>
              <a:srgbClr val="B636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4" name="Google Shape;1894;p28"/>
            <p:cNvSpPr/>
            <p:nvPr/>
          </p:nvSpPr>
          <p:spPr>
            <a:xfrm>
              <a:off x="4325356" y="8379576"/>
              <a:ext cx="20680" cy="223905"/>
            </a:xfrm>
            <a:custGeom>
              <a:rect b="b" l="l" r="r" t="t"/>
              <a:pathLst>
                <a:path extrusionOk="0" h="223905" w="20680">
                  <a:moveTo>
                    <a:pt x="16802" y="170283"/>
                  </a:moveTo>
                  <a:lnTo>
                    <a:pt x="20680" y="223905"/>
                  </a:lnTo>
                  <a:lnTo>
                    <a:pt x="0" y="223905"/>
                  </a:lnTo>
                  <a:close/>
                  <a:moveTo>
                    <a:pt x="4708" y="0"/>
                  </a:moveTo>
                  <a:lnTo>
                    <a:pt x="9417" y="53622"/>
                  </a:lnTo>
                  <a:lnTo>
                    <a:pt x="0" y="53622"/>
                  </a:lnTo>
                  <a:close/>
                </a:path>
              </a:pathLst>
            </a:custGeom>
            <a:solidFill>
              <a:srgbClr val="202237">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5" name="Google Shape;1895;p28"/>
            <p:cNvSpPr/>
            <p:nvPr/>
          </p:nvSpPr>
          <p:spPr>
            <a:xfrm>
              <a:off x="3353085" y="8286192"/>
              <a:ext cx="400994" cy="422966"/>
            </a:xfrm>
            <a:custGeom>
              <a:rect b="b" l="l" r="r" t="t"/>
              <a:pathLst>
                <a:path extrusionOk="0" h="341" w="321">
                  <a:moveTo>
                    <a:pt x="34" y="340"/>
                  </a:moveTo>
                  <a:lnTo>
                    <a:pt x="279" y="340"/>
                  </a:lnTo>
                  <a:lnTo>
                    <a:pt x="320" y="0"/>
                  </a:lnTo>
                  <a:lnTo>
                    <a:pt x="0" y="0"/>
                  </a:lnTo>
                  <a:lnTo>
                    <a:pt x="34" y="340"/>
                  </a:lnTo>
                </a:path>
              </a:pathLst>
            </a:custGeom>
            <a:solidFill>
              <a:srgbClr val="393D4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6" name="Google Shape;1896;p28"/>
            <p:cNvSpPr/>
            <p:nvPr/>
          </p:nvSpPr>
          <p:spPr>
            <a:xfrm>
              <a:off x="2749864" y="9458636"/>
              <a:ext cx="1211900" cy="1579925"/>
            </a:xfrm>
            <a:custGeom>
              <a:rect b="b" l="l" r="r" t="t"/>
              <a:pathLst>
                <a:path extrusionOk="0" h="1579925" w="1211900">
                  <a:moveTo>
                    <a:pt x="404849" y="1506417"/>
                  </a:moveTo>
                  <a:cubicBezTo>
                    <a:pt x="433503" y="1502672"/>
                    <a:pt x="459666" y="1515156"/>
                    <a:pt x="462158" y="1535130"/>
                  </a:cubicBezTo>
                  <a:cubicBezTo>
                    <a:pt x="464649" y="1555105"/>
                    <a:pt x="444716" y="1575079"/>
                    <a:pt x="416061" y="1578824"/>
                  </a:cubicBezTo>
                  <a:cubicBezTo>
                    <a:pt x="387407" y="1583818"/>
                    <a:pt x="351277" y="1571334"/>
                    <a:pt x="348786" y="1551359"/>
                  </a:cubicBezTo>
                  <a:cubicBezTo>
                    <a:pt x="345048" y="1531385"/>
                    <a:pt x="377440" y="1511411"/>
                    <a:pt x="404849" y="1506417"/>
                  </a:cubicBezTo>
                  <a:close/>
                  <a:moveTo>
                    <a:pt x="65783" y="997728"/>
                  </a:moveTo>
                  <a:cubicBezTo>
                    <a:pt x="105628" y="994195"/>
                    <a:pt x="153417" y="1017600"/>
                    <a:pt x="186375" y="1061167"/>
                  </a:cubicBezTo>
                  <a:cubicBezTo>
                    <a:pt x="231575" y="1120491"/>
                    <a:pt x="250408" y="1214422"/>
                    <a:pt x="208975" y="1245321"/>
                  </a:cubicBezTo>
                  <a:cubicBezTo>
                    <a:pt x="167542" y="1276219"/>
                    <a:pt x="79653" y="1231725"/>
                    <a:pt x="35709" y="1173637"/>
                  </a:cubicBezTo>
                  <a:cubicBezTo>
                    <a:pt x="-9491" y="1115548"/>
                    <a:pt x="-12002" y="1041392"/>
                    <a:pt x="29431" y="1010493"/>
                  </a:cubicBezTo>
                  <a:cubicBezTo>
                    <a:pt x="40103" y="1003078"/>
                    <a:pt x="52502" y="998906"/>
                    <a:pt x="65783" y="997728"/>
                  </a:cubicBezTo>
                  <a:close/>
                  <a:moveTo>
                    <a:pt x="856917" y="946114"/>
                  </a:moveTo>
                  <a:cubicBezTo>
                    <a:pt x="910853" y="951567"/>
                    <a:pt x="955929" y="975870"/>
                    <a:pt x="978934" y="1017622"/>
                  </a:cubicBezTo>
                  <a:cubicBezTo>
                    <a:pt x="1024943" y="1101125"/>
                    <a:pt x="966499" y="1220771"/>
                    <a:pt x="848368" y="1288072"/>
                  </a:cubicBezTo>
                  <a:cubicBezTo>
                    <a:pt x="730237" y="1352881"/>
                    <a:pt x="552418" y="1364098"/>
                    <a:pt x="507653" y="1281841"/>
                  </a:cubicBezTo>
                  <a:cubicBezTo>
                    <a:pt x="460400" y="1198338"/>
                    <a:pt x="563609" y="1053765"/>
                    <a:pt x="681741" y="987710"/>
                  </a:cubicBezTo>
                  <a:cubicBezTo>
                    <a:pt x="740184" y="954059"/>
                    <a:pt x="802980" y="940661"/>
                    <a:pt x="856917" y="946114"/>
                  </a:cubicBezTo>
                  <a:close/>
                  <a:moveTo>
                    <a:pt x="1040229" y="217809"/>
                  </a:moveTo>
                  <a:cubicBezTo>
                    <a:pt x="1116230" y="211297"/>
                    <a:pt x="1182378" y="239670"/>
                    <a:pt x="1204897" y="294556"/>
                  </a:cubicBezTo>
                  <a:cubicBezTo>
                    <a:pt x="1233671" y="367737"/>
                    <a:pt x="1171119" y="459523"/>
                    <a:pt x="1066032" y="500455"/>
                  </a:cubicBezTo>
                  <a:cubicBezTo>
                    <a:pt x="962196" y="540147"/>
                    <a:pt x="814573" y="530224"/>
                    <a:pt x="784548" y="457043"/>
                  </a:cubicBezTo>
                  <a:cubicBezTo>
                    <a:pt x="757025" y="383861"/>
                    <a:pt x="857108" y="277191"/>
                    <a:pt x="962196" y="236259"/>
                  </a:cubicBezTo>
                  <a:cubicBezTo>
                    <a:pt x="988467" y="226026"/>
                    <a:pt x="1014896" y="219979"/>
                    <a:pt x="1040229" y="217809"/>
                  </a:cubicBezTo>
                  <a:close/>
                  <a:moveTo>
                    <a:pt x="461888" y="108571"/>
                  </a:moveTo>
                  <a:cubicBezTo>
                    <a:pt x="519533" y="121121"/>
                    <a:pt x="576655" y="178355"/>
                    <a:pt x="604520" y="258108"/>
                  </a:cubicBezTo>
                  <a:cubicBezTo>
                    <a:pt x="640435" y="364445"/>
                    <a:pt x="623097" y="512067"/>
                    <a:pt x="548791" y="537087"/>
                  </a:cubicBezTo>
                  <a:cubicBezTo>
                    <a:pt x="474485" y="562108"/>
                    <a:pt x="372933" y="457022"/>
                    <a:pt x="335780" y="350684"/>
                  </a:cubicBezTo>
                  <a:cubicBezTo>
                    <a:pt x="301104" y="244347"/>
                    <a:pt x="330827" y="136758"/>
                    <a:pt x="405132" y="111738"/>
                  </a:cubicBezTo>
                  <a:cubicBezTo>
                    <a:pt x="423399" y="105170"/>
                    <a:pt x="442672" y="104388"/>
                    <a:pt x="461888" y="108571"/>
                  </a:cubicBezTo>
                  <a:close/>
                  <a:moveTo>
                    <a:pt x="707262" y="1114"/>
                  </a:moveTo>
                  <a:cubicBezTo>
                    <a:pt x="730052" y="6297"/>
                    <a:pt x="753017" y="29151"/>
                    <a:pt x="764151" y="61194"/>
                  </a:cubicBezTo>
                  <a:cubicBezTo>
                    <a:pt x="777760" y="103918"/>
                    <a:pt x="770337" y="162978"/>
                    <a:pt x="741883" y="173031"/>
                  </a:cubicBezTo>
                  <a:cubicBezTo>
                    <a:pt x="712191" y="183083"/>
                    <a:pt x="671365" y="141616"/>
                    <a:pt x="656519" y="97635"/>
                  </a:cubicBezTo>
                  <a:cubicBezTo>
                    <a:pt x="641673" y="56168"/>
                    <a:pt x="655282" y="12187"/>
                    <a:pt x="684973" y="2135"/>
                  </a:cubicBezTo>
                  <a:cubicBezTo>
                    <a:pt x="692087" y="-378"/>
                    <a:pt x="699665" y="-614"/>
                    <a:pt x="707262" y="1114"/>
                  </a:cubicBezTo>
                  <a:close/>
                </a:path>
              </a:pathLst>
            </a:custGeom>
            <a:solidFill>
              <a:srgbClr val="86A7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7" name="Google Shape;1897;p28"/>
            <p:cNvSpPr/>
            <p:nvPr/>
          </p:nvSpPr>
          <p:spPr>
            <a:xfrm>
              <a:off x="2842731" y="9534569"/>
              <a:ext cx="832394" cy="1749580"/>
            </a:xfrm>
            <a:custGeom>
              <a:rect b="b" l="l" r="r" t="t"/>
              <a:pathLst>
                <a:path extrusionOk="0" h="1749580" w="832394">
                  <a:moveTo>
                    <a:pt x="613373" y="1026"/>
                  </a:moveTo>
                  <a:cubicBezTo>
                    <a:pt x="617104" y="-1453"/>
                    <a:pt x="620835" y="1026"/>
                    <a:pt x="623323" y="3505"/>
                  </a:cubicBezTo>
                  <a:cubicBezTo>
                    <a:pt x="694214" y="139225"/>
                    <a:pt x="653871" y="329327"/>
                    <a:pt x="622448" y="422693"/>
                  </a:cubicBezTo>
                  <a:lnTo>
                    <a:pt x="608506" y="459378"/>
                  </a:lnTo>
                  <a:lnTo>
                    <a:pt x="689315" y="385772"/>
                  </a:lnTo>
                  <a:cubicBezTo>
                    <a:pt x="731741" y="354342"/>
                    <a:pt x="777080" y="328627"/>
                    <a:pt x="824441" y="312901"/>
                  </a:cubicBezTo>
                  <a:cubicBezTo>
                    <a:pt x="826941" y="311649"/>
                    <a:pt x="830693" y="312901"/>
                    <a:pt x="831943" y="316656"/>
                  </a:cubicBezTo>
                  <a:cubicBezTo>
                    <a:pt x="833194" y="320411"/>
                    <a:pt x="831943" y="322915"/>
                    <a:pt x="826941" y="325418"/>
                  </a:cubicBezTo>
                  <a:cubicBezTo>
                    <a:pt x="611395" y="396613"/>
                    <a:pt x="436059" y="684403"/>
                    <a:pt x="394755" y="756916"/>
                  </a:cubicBezTo>
                  <a:lnTo>
                    <a:pt x="390460" y="764664"/>
                  </a:lnTo>
                  <a:lnTo>
                    <a:pt x="384040" y="789002"/>
                  </a:lnTo>
                  <a:cubicBezTo>
                    <a:pt x="310027" y="1037628"/>
                    <a:pt x="196451" y="1320475"/>
                    <a:pt x="114081" y="1514375"/>
                  </a:cubicBezTo>
                  <a:lnTo>
                    <a:pt x="101258" y="1544195"/>
                  </a:lnTo>
                  <a:lnTo>
                    <a:pt x="122444" y="1508720"/>
                  </a:lnTo>
                  <a:cubicBezTo>
                    <a:pt x="376091" y="1132451"/>
                    <a:pt x="569762" y="1103889"/>
                    <a:pt x="578509" y="1102647"/>
                  </a:cubicBezTo>
                  <a:cubicBezTo>
                    <a:pt x="582257" y="1102647"/>
                    <a:pt x="584756" y="1105131"/>
                    <a:pt x="584756" y="1108856"/>
                  </a:cubicBezTo>
                  <a:cubicBezTo>
                    <a:pt x="586006" y="1112582"/>
                    <a:pt x="583507" y="1115065"/>
                    <a:pt x="579758" y="1116307"/>
                  </a:cubicBezTo>
                  <a:cubicBezTo>
                    <a:pt x="578665" y="1116307"/>
                    <a:pt x="428336" y="1138175"/>
                    <a:pt x="224195" y="1392385"/>
                  </a:cubicBezTo>
                  <a:lnTo>
                    <a:pt x="160145" y="1479987"/>
                  </a:lnTo>
                  <a:lnTo>
                    <a:pt x="174733" y="1470218"/>
                  </a:lnTo>
                  <a:cubicBezTo>
                    <a:pt x="206055" y="1453997"/>
                    <a:pt x="248129" y="1443491"/>
                    <a:pt x="291139" y="1465738"/>
                  </a:cubicBezTo>
                  <a:cubicBezTo>
                    <a:pt x="294878" y="1466974"/>
                    <a:pt x="294878" y="1470681"/>
                    <a:pt x="293632" y="1474389"/>
                  </a:cubicBezTo>
                  <a:cubicBezTo>
                    <a:pt x="291139" y="1476861"/>
                    <a:pt x="288645" y="1478097"/>
                    <a:pt x="284905" y="1476861"/>
                  </a:cubicBezTo>
                  <a:cubicBezTo>
                    <a:pt x="226936" y="1447199"/>
                    <a:pt x="170370" y="1484277"/>
                    <a:pt x="145184" y="1505191"/>
                  </a:cubicBezTo>
                  <a:lnTo>
                    <a:pt x="134717" y="1514766"/>
                  </a:lnTo>
                  <a:lnTo>
                    <a:pt x="133690" y="1516171"/>
                  </a:lnTo>
                  <a:lnTo>
                    <a:pt x="63009" y="1632493"/>
                  </a:lnTo>
                  <a:lnTo>
                    <a:pt x="44733" y="1674065"/>
                  </a:lnTo>
                  <a:cubicBezTo>
                    <a:pt x="26832" y="1714371"/>
                    <a:pt x="15019" y="1740232"/>
                    <a:pt x="11915" y="1747087"/>
                  </a:cubicBezTo>
                  <a:cubicBezTo>
                    <a:pt x="10674" y="1748333"/>
                    <a:pt x="8191" y="1749580"/>
                    <a:pt x="5708" y="1749580"/>
                  </a:cubicBezTo>
                  <a:cubicBezTo>
                    <a:pt x="5708" y="1749580"/>
                    <a:pt x="4467" y="1749580"/>
                    <a:pt x="3225" y="1749580"/>
                  </a:cubicBezTo>
                  <a:cubicBezTo>
                    <a:pt x="-499" y="1748333"/>
                    <a:pt x="-499" y="1744594"/>
                    <a:pt x="742" y="1740855"/>
                  </a:cubicBezTo>
                  <a:cubicBezTo>
                    <a:pt x="1053" y="1739998"/>
                    <a:pt x="3676" y="1734107"/>
                    <a:pt x="8275" y="1723780"/>
                  </a:cubicBezTo>
                  <a:lnTo>
                    <a:pt x="14575" y="1709580"/>
                  </a:lnTo>
                  <a:lnTo>
                    <a:pt x="12489" y="1711135"/>
                  </a:lnTo>
                  <a:cubicBezTo>
                    <a:pt x="11240" y="1711135"/>
                    <a:pt x="9990" y="1711135"/>
                    <a:pt x="9990" y="1711135"/>
                  </a:cubicBezTo>
                  <a:cubicBezTo>
                    <a:pt x="6242" y="1708652"/>
                    <a:pt x="4992" y="1704926"/>
                    <a:pt x="7491" y="1701201"/>
                  </a:cubicBezTo>
                  <a:lnTo>
                    <a:pt x="48414" y="1632678"/>
                  </a:lnTo>
                  <a:lnTo>
                    <a:pt x="56874" y="1613353"/>
                  </a:lnTo>
                  <a:cubicBezTo>
                    <a:pt x="74993" y="1571615"/>
                    <a:pt x="96546" y="1521316"/>
                    <a:pt x="120084" y="1465019"/>
                  </a:cubicBezTo>
                  <a:lnTo>
                    <a:pt x="133467" y="1432179"/>
                  </a:lnTo>
                  <a:lnTo>
                    <a:pt x="135236" y="1423674"/>
                  </a:lnTo>
                  <a:cubicBezTo>
                    <a:pt x="143607" y="1378212"/>
                    <a:pt x="167171" y="1200754"/>
                    <a:pt x="62443" y="1109694"/>
                  </a:cubicBezTo>
                  <a:cubicBezTo>
                    <a:pt x="59923" y="1107187"/>
                    <a:pt x="59923" y="1102171"/>
                    <a:pt x="62443" y="1099664"/>
                  </a:cubicBezTo>
                  <a:cubicBezTo>
                    <a:pt x="64963" y="1098410"/>
                    <a:pt x="68742" y="1097156"/>
                    <a:pt x="70002" y="1099664"/>
                  </a:cubicBezTo>
                  <a:cubicBezTo>
                    <a:pt x="132997" y="1154833"/>
                    <a:pt x="152525" y="1236646"/>
                    <a:pt x="155990" y="1305764"/>
                  </a:cubicBezTo>
                  <a:lnTo>
                    <a:pt x="152975" y="1384311"/>
                  </a:lnTo>
                  <a:lnTo>
                    <a:pt x="195201" y="1280696"/>
                  </a:lnTo>
                  <a:cubicBezTo>
                    <a:pt x="247317" y="1149235"/>
                    <a:pt x="301576" y="1004034"/>
                    <a:pt x="346388" y="865596"/>
                  </a:cubicBezTo>
                  <a:lnTo>
                    <a:pt x="374588" y="769476"/>
                  </a:lnTo>
                  <a:lnTo>
                    <a:pt x="374279" y="768546"/>
                  </a:lnTo>
                  <a:lnTo>
                    <a:pt x="375493" y="766390"/>
                  </a:lnTo>
                  <a:lnTo>
                    <a:pt x="405071" y="665575"/>
                  </a:lnTo>
                  <a:cubicBezTo>
                    <a:pt x="453772" y="475753"/>
                    <a:pt x="468178" y="324217"/>
                    <a:pt x="409172" y="280167"/>
                  </a:cubicBezTo>
                  <a:cubicBezTo>
                    <a:pt x="405447" y="277675"/>
                    <a:pt x="405447" y="273936"/>
                    <a:pt x="407930" y="271443"/>
                  </a:cubicBezTo>
                  <a:cubicBezTo>
                    <a:pt x="410413" y="267704"/>
                    <a:pt x="414137" y="267704"/>
                    <a:pt x="416620" y="268950"/>
                  </a:cubicBezTo>
                  <a:cubicBezTo>
                    <a:pt x="473532" y="311714"/>
                    <a:pt x="468382" y="443009"/>
                    <a:pt x="431026" y="610873"/>
                  </a:cubicBezTo>
                  <a:lnTo>
                    <a:pt x="401868" y="721413"/>
                  </a:lnTo>
                  <a:lnTo>
                    <a:pt x="410151" y="707561"/>
                  </a:lnTo>
                  <a:cubicBezTo>
                    <a:pt x="444030" y="653051"/>
                    <a:pt x="500242" y="570111"/>
                    <a:pt x="571664" y="492936"/>
                  </a:cubicBezTo>
                  <a:lnTo>
                    <a:pt x="589743" y="476469"/>
                  </a:lnTo>
                  <a:lnTo>
                    <a:pt x="589743" y="469540"/>
                  </a:lnTo>
                  <a:cubicBezTo>
                    <a:pt x="599692" y="458385"/>
                    <a:pt x="705407" y="186944"/>
                    <a:pt x="610886" y="9702"/>
                  </a:cubicBezTo>
                  <a:cubicBezTo>
                    <a:pt x="609642" y="7223"/>
                    <a:pt x="610886" y="3505"/>
                    <a:pt x="613373" y="1026"/>
                  </a:cubicBezTo>
                  <a:close/>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8" name="Google Shape;1898;p28"/>
            <p:cNvSpPr/>
            <p:nvPr/>
          </p:nvSpPr>
          <p:spPr>
            <a:xfrm>
              <a:off x="1503901" y="8881462"/>
              <a:ext cx="1435669" cy="2187930"/>
            </a:xfrm>
            <a:custGeom>
              <a:rect b="b" l="l" r="r" t="t"/>
              <a:pathLst>
                <a:path extrusionOk="0" h="2187930" w="1435669">
                  <a:moveTo>
                    <a:pt x="729813" y="2084263"/>
                  </a:moveTo>
                  <a:cubicBezTo>
                    <a:pt x="744571" y="2080015"/>
                    <a:pt x="762710" y="2080644"/>
                    <a:pt x="781157" y="2086938"/>
                  </a:cubicBezTo>
                  <a:cubicBezTo>
                    <a:pt x="818051" y="2099526"/>
                    <a:pt x="853714" y="2136032"/>
                    <a:pt x="845106" y="2162468"/>
                  </a:cubicBezTo>
                  <a:cubicBezTo>
                    <a:pt x="836497" y="2188903"/>
                    <a:pt x="786076" y="2193938"/>
                    <a:pt x="749183" y="2181350"/>
                  </a:cubicBezTo>
                  <a:cubicBezTo>
                    <a:pt x="713519" y="2168762"/>
                    <a:pt x="690153" y="2137291"/>
                    <a:pt x="698761" y="2110856"/>
                  </a:cubicBezTo>
                  <a:cubicBezTo>
                    <a:pt x="703681" y="2097639"/>
                    <a:pt x="715056" y="2088512"/>
                    <a:pt x="729813" y="2084263"/>
                  </a:cubicBezTo>
                  <a:close/>
                  <a:moveTo>
                    <a:pt x="1308833" y="1486513"/>
                  </a:moveTo>
                  <a:cubicBezTo>
                    <a:pt x="1349040" y="1481197"/>
                    <a:pt x="1385962" y="1490891"/>
                    <a:pt x="1410367" y="1517160"/>
                  </a:cubicBezTo>
                  <a:cubicBezTo>
                    <a:pt x="1457927" y="1568446"/>
                    <a:pt x="1436651" y="1667266"/>
                    <a:pt x="1361556" y="1734814"/>
                  </a:cubicBezTo>
                  <a:cubicBezTo>
                    <a:pt x="1286461" y="1802362"/>
                    <a:pt x="1160052" y="1842390"/>
                    <a:pt x="1111240" y="1789853"/>
                  </a:cubicBezTo>
                  <a:cubicBezTo>
                    <a:pt x="1063680" y="1737316"/>
                    <a:pt x="1113743" y="1614729"/>
                    <a:pt x="1187586" y="1545930"/>
                  </a:cubicBezTo>
                  <a:cubicBezTo>
                    <a:pt x="1225134" y="1512156"/>
                    <a:pt x="1268626" y="1491830"/>
                    <a:pt x="1308833" y="1486513"/>
                  </a:cubicBezTo>
                  <a:close/>
                  <a:moveTo>
                    <a:pt x="320905" y="1225160"/>
                  </a:moveTo>
                  <a:cubicBezTo>
                    <a:pt x="394180" y="1231388"/>
                    <a:pt x="474768" y="1264709"/>
                    <a:pt x="545087" y="1323254"/>
                  </a:cubicBezTo>
                  <a:cubicBezTo>
                    <a:pt x="686971" y="1440344"/>
                    <a:pt x="787783" y="1659576"/>
                    <a:pt x="705640" y="1759227"/>
                  </a:cubicBezTo>
                  <a:cubicBezTo>
                    <a:pt x="622252" y="1858877"/>
                    <a:pt x="388269" y="1800333"/>
                    <a:pt x="247629" y="1681997"/>
                  </a:cubicBezTo>
                  <a:cubicBezTo>
                    <a:pt x="106990" y="1564907"/>
                    <a:pt x="58451" y="1388027"/>
                    <a:pt x="140594" y="1289622"/>
                  </a:cubicBezTo>
                  <a:cubicBezTo>
                    <a:pt x="181666" y="1239797"/>
                    <a:pt x="247629" y="1218932"/>
                    <a:pt x="320905" y="1225160"/>
                  </a:cubicBezTo>
                  <a:close/>
                  <a:moveTo>
                    <a:pt x="1049525" y="208067"/>
                  </a:moveTo>
                  <a:cubicBezTo>
                    <a:pt x="1076511" y="207268"/>
                    <a:pt x="1102468" y="213035"/>
                    <a:pt x="1125783" y="226128"/>
                  </a:cubicBezTo>
                  <a:cubicBezTo>
                    <a:pt x="1219042" y="278500"/>
                    <a:pt x="1232720" y="429381"/>
                    <a:pt x="1158113" y="561558"/>
                  </a:cubicBezTo>
                  <a:cubicBezTo>
                    <a:pt x="1083506" y="693735"/>
                    <a:pt x="919371" y="809702"/>
                    <a:pt x="826112" y="757330"/>
                  </a:cubicBezTo>
                  <a:cubicBezTo>
                    <a:pt x="734097" y="703711"/>
                    <a:pt x="747775" y="504199"/>
                    <a:pt x="822382" y="372022"/>
                  </a:cubicBezTo>
                  <a:cubicBezTo>
                    <a:pt x="878337" y="271954"/>
                    <a:pt x="968565" y="210463"/>
                    <a:pt x="1049525" y="208067"/>
                  </a:cubicBezTo>
                  <a:close/>
                  <a:moveTo>
                    <a:pt x="162554" y="204421"/>
                  </a:moveTo>
                  <a:cubicBezTo>
                    <a:pt x="223691" y="201314"/>
                    <a:pt x="294054" y="219647"/>
                    <a:pt x="359100" y="260043"/>
                  </a:cubicBezTo>
                  <a:cubicBezTo>
                    <a:pt x="489192" y="339591"/>
                    <a:pt x="595518" y="508632"/>
                    <a:pt x="539228" y="599368"/>
                  </a:cubicBezTo>
                  <a:cubicBezTo>
                    <a:pt x="482938" y="688860"/>
                    <a:pt x="282796" y="666487"/>
                    <a:pt x="152703" y="586938"/>
                  </a:cubicBezTo>
                  <a:cubicBezTo>
                    <a:pt x="23862" y="506147"/>
                    <a:pt x="-34930" y="366936"/>
                    <a:pt x="21360" y="277444"/>
                  </a:cubicBezTo>
                  <a:cubicBezTo>
                    <a:pt x="49505" y="232077"/>
                    <a:pt x="101417" y="207528"/>
                    <a:pt x="162554" y="204421"/>
                  </a:cubicBezTo>
                  <a:close/>
                  <a:moveTo>
                    <a:pt x="757918" y="36"/>
                  </a:moveTo>
                  <a:cubicBezTo>
                    <a:pt x="768826" y="-312"/>
                    <a:pt x="779320" y="1856"/>
                    <a:pt x="788788" y="6810"/>
                  </a:cubicBezTo>
                  <a:cubicBezTo>
                    <a:pt x="826659" y="27867"/>
                    <a:pt x="831709" y="87321"/>
                    <a:pt x="802674" y="140582"/>
                  </a:cubicBezTo>
                  <a:cubicBezTo>
                    <a:pt x="771114" y="192604"/>
                    <a:pt x="705470" y="238433"/>
                    <a:pt x="667598" y="217377"/>
                  </a:cubicBezTo>
                  <a:cubicBezTo>
                    <a:pt x="629727" y="196320"/>
                    <a:pt x="636039" y="117048"/>
                    <a:pt x="665074" y="63787"/>
                  </a:cubicBezTo>
                  <a:cubicBezTo>
                    <a:pt x="688743" y="24771"/>
                    <a:pt x="725195" y="1082"/>
                    <a:pt x="757918" y="36"/>
                  </a:cubicBezTo>
                  <a:close/>
                </a:path>
              </a:pathLst>
            </a:custGeom>
            <a:solidFill>
              <a:srgbClr val="A0D7A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899" name="Google Shape;1899;p28"/>
            <p:cNvSpPr/>
            <p:nvPr/>
          </p:nvSpPr>
          <p:spPr>
            <a:xfrm>
              <a:off x="1870715" y="8984944"/>
              <a:ext cx="832430" cy="2485968"/>
            </a:xfrm>
            <a:custGeom>
              <a:rect b="b" l="l" r="r" t="t"/>
              <a:pathLst>
                <a:path extrusionOk="0" h="2485968" w="832430">
                  <a:moveTo>
                    <a:pt x="363558" y="1359"/>
                  </a:moveTo>
                  <a:cubicBezTo>
                    <a:pt x="366041" y="3852"/>
                    <a:pt x="366041" y="7591"/>
                    <a:pt x="364800" y="10084"/>
                  </a:cubicBezTo>
                  <a:cubicBezTo>
                    <a:pt x="195944" y="224482"/>
                    <a:pt x="269198" y="620869"/>
                    <a:pt x="279130" y="637073"/>
                  </a:cubicBezTo>
                  <a:lnTo>
                    <a:pt x="278287" y="639612"/>
                  </a:lnTo>
                  <a:lnTo>
                    <a:pt x="298156" y="668679"/>
                  </a:lnTo>
                  <a:cubicBezTo>
                    <a:pt x="373362" y="788491"/>
                    <a:pt x="427071" y="912216"/>
                    <a:pt x="458173" y="992697"/>
                  </a:cubicBezTo>
                  <a:lnTo>
                    <a:pt x="480097" y="1052641"/>
                  </a:lnTo>
                  <a:lnTo>
                    <a:pt x="465939" y="863031"/>
                  </a:lnTo>
                  <a:cubicBezTo>
                    <a:pt x="457614" y="630096"/>
                    <a:pt x="483093" y="454152"/>
                    <a:pt x="569251" y="412089"/>
                  </a:cubicBezTo>
                  <a:cubicBezTo>
                    <a:pt x="571741" y="410843"/>
                    <a:pt x="576722" y="412089"/>
                    <a:pt x="577968" y="414582"/>
                  </a:cubicBezTo>
                  <a:cubicBezTo>
                    <a:pt x="579213" y="418321"/>
                    <a:pt x="577968" y="422060"/>
                    <a:pt x="574232" y="423306"/>
                  </a:cubicBezTo>
                  <a:cubicBezTo>
                    <a:pt x="392869" y="512165"/>
                    <a:pt x="498206" y="1248490"/>
                    <a:pt x="609300" y="1814697"/>
                  </a:cubicBezTo>
                  <a:lnTo>
                    <a:pt x="642582" y="1975943"/>
                  </a:lnTo>
                  <a:lnTo>
                    <a:pt x="647932" y="1923621"/>
                  </a:lnTo>
                  <a:cubicBezTo>
                    <a:pt x="661863" y="1822968"/>
                    <a:pt x="702930" y="1676607"/>
                    <a:pt x="822899" y="1605316"/>
                  </a:cubicBezTo>
                  <a:cubicBezTo>
                    <a:pt x="825408" y="1602836"/>
                    <a:pt x="829172" y="1604076"/>
                    <a:pt x="831681" y="1607795"/>
                  </a:cubicBezTo>
                  <a:cubicBezTo>
                    <a:pt x="832935" y="1610275"/>
                    <a:pt x="832935" y="1613995"/>
                    <a:pt x="829172" y="1616474"/>
                  </a:cubicBezTo>
                  <a:cubicBezTo>
                    <a:pt x="643495" y="1725582"/>
                    <a:pt x="653531" y="2025626"/>
                    <a:pt x="653531" y="2028106"/>
                  </a:cubicBezTo>
                  <a:lnTo>
                    <a:pt x="653385" y="2028280"/>
                  </a:lnTo>
                  <a:lnTo>
                    <a:pt x="664027" y="2079840"/>
                  </a:lnTo>
                  <a:cubicBezTo>
                    <a:pt x="681562" y="2160971"/>
                    <a:pt x="697957" y="2233592"/>
                    <a:pt x="711910" y="2293918"/>
                  </a:cubicBezTo>
                  <a:lnTo>
                    <a:pt x="727710" y="2361151"/>
                  </a:lnTo>
                  <a:lnTo>
                    <a:pt x="750547" y="2422346"/>
                  </a:lnTo>
                  <a:cubicBezTo>
                    <a:pt x="750547" y="2426073"/>
                    <a:pt x="749298" y="2429800"/>
                    <a:pt x="746800" y="2431042"/>
                  </a:cubicBezTo>
                  <a:lnTo>
                    <a:pt x="744420" y="2431042"/>
                  </a:lnTo>
                  <a:lnTo>
                    <a:pt x="749909" y="2453725"/>
                  </a:lnTo>
                  <a:cubicBezTo>
                    <a:pt x="753585" y="2468695"/>
                    <a:pt x="755730" y="2477244"/>
                    <a:pt x="756042" y="2478490"/>
                  </a:cubicBezTo>
                  <a:cubicBezTo>
                    <a:pt x="756042" y="2482229"/>
                    <a:pt x="754797" y="2484721"/>
                    <a:pt x="751061" y="2485968"/>
                  </a:cubicBezTo>
                  <a:cubicBezTo>
                    <a:pt x="749815" y="2485968"/>
                    <a:pt x="749815" y="2485968"/>
                    <a:pt x="749815" y="2485968"/>
                  </a:cubicBezTo>
                  <a:cubicBezTo>
                    <a:pt x="747325" y="2485968"/>
                    <a:pt x="744834" y="2484721"/>
                    <a:pt x="743589" y="2482229"/>
                  </a:cubicBezTo>
                  <a:cubicBezTo>
                    <a:pt x="741099" y="2472414"/>
                    <a:pt x="731720" y="2435044"/>
                    <a:pt x="717813" y="2376869"/>
                  </a:cubicBezTo>
                  <a:lnTo>
                    <a:pt x="714132" y="2361197"/>
                  </a:lnTo>
                  <a:lnTo>
                    <a:pt x="636293" y="2150132"/>
                  </a:lnTo>
                  <a:lnTo>
                    <a:pt x="633694" y="2149605"/>
                  </a:lnTo>
                  <a:cubicBezTo>
                    <a:pt x="633694" y="2147069"/>
                    <a:pt x="551299" y="2017770"/>
                    <a:pt x="436444" y="2053264"/>
                  </a:cubicBezTo>
                  <a:cubicBezTo>
                    <a:pt x="432699" y="2054532"/>
                    <a:pt x="428953" y="2051996"/>
                    <a:pt x="428953" y="2049461"/>
                  </a:cubicBezTo>
                  <a:cubicBezTo>
                    <a:pt x="427705" y="2044391"/>
                    <a:pt x="428953" y="2041855"/>
                    <a:pt x="432699" y="2040588"/>
                  </a:cubicBezTo>
                  <a:cubicBezTo>
                    <a:pt x="494496" y="2022207"/>
                    <a:pt x="547241" y="2047243"/>
                    <a:pt x="584694" y="2077032"/>
                  </a:cubicBezTo>
                  <a:lnTo>
                    <a:pt x="617994" y="2109944"/>
                  </a:lnTo>
                  <a:lnTo>
                    <a:pt x="543045" y="1953356"/>
                  </a:lnTo>
                  <a:cubicBezTo>
                    <a:pt x="333601" y="1562228"/>
                    <a:pt x="138261" y="1495653"/>
                    <a:pt x="136076" y="1495653"/>
                  </a:cubicBezTo>
                  <a:cubicBezTo>
                    <a:pt x="133578" y="1494411"/>
                    <a:pt x="131080" y="1490685"/>
                    <a:pt x="132329" y="1486958"/>
                  </a:cubicBezTo>
                  <a:cubicBezTo>
                    <a:pt x="133578" y="1484473"/>
                    <a:pt x="137325" y="1481989"/>
                    <a:pt x="139823" y="1483231"/>
                  </a:cubicBezTo>
                  <a:cubicBezTo>
                    <a:pt x="151063" y="1486958"/>
                    <a:pt x="402097" y="1571429"/>
                    <a:pt x="644388" y="2137879"/>
                  </a:cubicBezTo>
                  <a:lnTo>
                    <a:pt x="691310" y="2263612"/>
                  </a:lnTo>
                  <a:lnTo>
                    <a:pt x="664864" y="2146677"/>
                  </a:lnTo>
                  <a:cubicBezTo>
                    <a:pt x="603048" y="1867569"/>
                    <a:pt x="521706" y="1461964"/>
                    <a:pt x="484538" y="1112115"/>
                  </a:cubicBezTo>
                  <a:lnTo>
                    <a:pt x="482814" y="1089022"/>
                  </a:lnTo>
                  <a:lnTo>
                    <a:pt x="478753" y="1085761"/>
                  </a:lnTo>
                  <a:cubicBezTo>
                    <a:pt x="476275" y="1080787"/>
                    <a:pt x="310244" y="549723"/>
                    <a:pt x="2964" y="379335"/>
                  </a:cubicBezTo>
                  <a:cubicBezTo>
                    <a:pt x="486" y="378091"/>
                    <a:pt x="-753" y="373117"/>
                    <a:pt x="486" y="369385"/>
                  </a:cubicBezTo>
                  <a:cubicBezTo>
                    <a:pt x="2964" y="366898"/>
                    <a:pt x="6681" y="366898"/>
                    <a:pt x="9159" y="368142"/>
                  </a:cubicBezTo>
                  <a:cubicBezTo>
                    <a:pt x="96976" y="416763"/>
                    <a:pt x="173325" y="494111"/>
                    <a:pt x="237739" y="580291"/>
                  </a:cubicBezTo>
                  <a:lnTo>
                    <a:pt x="258672" y="610916"/>
                  </a:lnTo>
                  <a:lnTo>
                    <a:pt x="250438" y="562653"/>
                  </a:lnTo>
                  <a:cubicBezTo>
                    <a:pt x="232803" y="428908"/>
                    <a:pt x="227915" y="162469"/>
                    <a:pt x="353626" y="2605"/>
                  </a:cubicBezTo>
                  <a:cubicBezTo>
                    <a:pt x="357350" y="112"/>
                    <a:pt x="359834" y="-1134"/>
                    <a:pt x="363558" y="1359"/>
                  </a:cubicBezTo>
                  <a:close/>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0" name="Google Shape;1900;p28"/>
            <p:cNvSpPr/>
            <p:nvPr/>
          </p:nvSpPr>
          <p:spPr>
            <a:xfrm>
              <a:off x="2547191" y="9951912"/>
              <a:ext cx="665225" cy="1120731"/>
            </a:xfrm>
            <a:custGeom>
              <a:rect b="b" l="l" r="r" t="t"/>
              <a:pathLst>
                <a:path extrusionOk="0" h="1120731" w="665225">
                  <a:moveTo>
                    <a:pt x="400126" y="1063028"/>
                  </a:moveTo>
                  <a:cubicBezTo>
                    <a:pt x="408406" y="1064116"/>
                    <a:pt x="415411" y="1068158"/>
                    <a:pt x="419233" y="1074999"/>
                  </a:cubicBezTo>
                  <a:cubicBezTo>
                    <a:pt x="425601" y="1087436"/>
                    <a:pt x="415411" y="1104849"/>
                    <a:pt x="397579" y="1113555"/>
                  </a:cubicBezTo>
                  <a:cubicBezTo>
                    <a:pt x="379746" y="1123504"/>
                    <a:pt x="351724" y="1123504"/>
                    <a:pt x="345355" y="1111067"/>
                  </a:cubicBezTo>
                  <a:cubicBezTo>
                    <a:pt x="338986" y="1098630"/>
                    <a:pt x="355545" y="1077487"/>
                    <a:pt x="373377" y="1068781"/>
                  </a:cubicBezTo>
                  <a:cubicBezTo>
                    <a:pt x="382294" y="1063806"/>
                    <a:pt x="391847" y="1061940"/>
                    <a:pt x="400126" y="1063028"/>
                  </a:cubicBezTo>
                  <a:close/>
                  <a:moveTo>
                    <a:pt x="57086" y="803190"/>
                  </a:moveTo>
                  <a:cubicBezTo>
                    <a:pt x="77827" y="802718"/>
                    <a:pt x="101355" y="809641"/>
                    <a:pt x="122406" y="824118"/>
                  </a:cubicBezTo>
                  <a:cubicBezTo>
                    <a:pt x="165747" y="854330"/>
                    <a:pt x="200420" y="913495"/>
                    <a:pt x="180607" y="944966"/>
                  </a:cubicBezTo>
                  <a:cubicBezTo>
                    <a:pt x="159556" y="975178"/>
                    <a:pt x="92687" y="963849"/>
                    <a:pt x="49346" y="934896"/>
                  </a:cubicBezTo>
                  <a:cubicBezTo>
                    <a:pt x="7244" y="905942"/>
                    <a:pt x="-12569" y="856848"/>
                    <a:pt x="8482" y="826636"/>
                  </a:cubicBezTo>
                  <a:cubicBezTo>
                    <a:pt x="18389" y="811530"/>
                    <a:pt x="36344" y="803662"/>
                    <a:pt x="57086" y="803190"/>
                  </a:cubicBezTo>
                  <a:close/>
                  <a:moveTo>
                    <a:pt x="590563" y="592753"/>
                  </a:moveTo>
                  <a:cubicBezTo>
                    <a:pt x="606984" y="595788"/>
                    <a:pt x="621916" y="602635"/>
                    <a:pt x="634294" y="613530"/>
                  </a:cubicBezTo>
                  <a:cubicBezTo>
                    <a:pt x="683809" y="658353"/>
                    <a:pt x="672668" y="751735"/>
                    <a:pt x="609537" y="822705"/>
                  </a:cubicBezTo>
                  <a:cubicBezTo>
                    <a:pt x="546406" y="893675"/>
                    <a:pt x="432522" y="942234"/>
                    <a:pt x="381769" y="897411"/>
                  </a:cubicBezTo>
                  <a:cubicBezTo>
                    <a:pt x="333492" y="852587"/>
                    <a:pt x="368152" y="733059"/>
                    <a:pt x="431284" y="662089"/>
                  </a:cubicBezTo>
                  <a:cubicBezTo>
                    <a:pt x="478632" y="608862"/>
                    <a:pt x="541299" y="583648"/>
                    <a:pt x="590563" y="592753"/>
                  </a:cubicBezTo>
                  <a:close/>
                  <a:moveTo>
                    <a:pt x="90228" y="127980"/>
                  </a:moveTo>
                  <a:cubicBezTo>
                    <a:pt x="131657" y="122826"/>
                    <a:pt x="182325" y="147893"/>
                    <a:pt x="217653" y="194745"/>
                  </a:cubicBezTo>
                  <a:cubicBezTo>
                    <a:pt x="265996" y="257215"/>
                    <a:pt x="288309" y="358416"/>
                    <a:pt x="244923" y="392150"/>
                  </a:cubicBezTo>
                  <a:cubicBezTo>
                    <a:pt x="201538" y="425884"/>
                    <a:pt x="109810" y="379656"/>
                    <a:pt x="61466" y="317186"/>
                  </a:cubicBezTo>
                  <a:cubicBezTo>
                    <a:pt x="13123" y="254716"/>
                    <a:pt x="9404" y="177253"/>
                    <a:pt x="52789" y="143519"/>
                  </a:cubicBezTo>
                  <a:cubicBezTo>
                    <a:pt x="63635" y="134773"/>
                    <a:pt x="76419" y="129698"/>
                    <a:pt x="90228" y="127980"/>
                  </a:cubicBezTo>
                  <a:close/>
                  <a:moveTo>
                    <a:pt x="542975" y="57365"/>
                  </a:moveTo>
                  <a:cubicBezTo>
                    <a:pt x="574629" y="54541"/>
                    <a:pt x="603320" y="63326"/>
                    <a:pt x="621408" y="84031"/>
                  </a:cubicBezTo>
                  <a:cubicBezTo>
                    <a:pt x="656336" y="126696"/>
                    <a:pt x="637624" y="203243"/>
                    <a:pt x="576500" y="254693"/>
                  </a:cubicBezTo>
                  <a:cubicBezTo>
                    <a:pt x="516624" y="306143"/>
                    <a:pt x="416829" y="332495"/>
                    <a:pt x="380654" y="289830"/>
                  </a:cubicBezTo>
                  <a:cubicBezTo>
                    <a:pt x="344478" y="248419"/>
                    <a:pt x="386891" y="151794"/>
                    <a:pt x="446767" y="100344"/>
                  </a:cubicBezTo>
                  <a:cubicBezTo>
                    <a:pt x="476706" y="74619"/>
                    <a:pt x="511322" y="60188"/>
                    <a:pt x="542975" y="57365"/>
                  </a:cubicBezTo>
                  <a:close/>
                  <a:moveTo>
                    <a:pt x="241695" y="2093"/>
                  </a:moveTo>
                  <a:cubicBezTo>
                    <a:pt x="254054" y="5689"/>
                    <a:pt x="266731" y="13820"/>
                    <a:pt x="276872" y="25704"/>
                  </a:cubicBezTo>
                  <a:cubicBezTo>
                    <a:pt x="295887" y="51973"/>
                    <a:pt x="304760" y="92002"/>
                    <a:pt x="287013" y="105762"/>
                  </a:cubicBezTo>
                  <a:cubicBezTo>
                    <a:pt x="270534" y="118271"/>
                    <a:pt x="232504" y="100758"/>
                    <a:pt x="212222" y="75740"/>
                  </a:cubicBezTo>
                  <a:cubicBezTo>
                    <a:pt x="191940" y="50722"/>
                    <a:pt x="190672" y="19449"/>
                    <a:pt x="208419" y="5689"/>
                  </a:cubicBezTo>
                  <a:cubicBezTo>
                    <a:pt x="217293" y="-565"/>
                    <a:pt x="229335" y="-1504"/>
                    <a:pt x="241695" y="2093"/>
                  </a:cubicBezTo>
                  <a:close/>
                </a:path>
              </a:pathLst>
            </a:custGeom>
            <a:solidFill>
              <a:srgbClr val="31535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1" name="Google Shape;1901;p28"/>
            <p:cNvSpPr/>
            <p:nvPr/>
          </p:nvSpPr>
          <p:spPr>
            <a:xfrm>
              <a:off x="2672728" y="10000651"/>
              <a:ext cx="353842" cy="1305472"/>
            </a:xfrm>
            <a:custGeom>
              <a:rect b="b" l="l" r="r" t="t"/>
              <a:pathLst>
                <a:path extrusionOk="0" h="1305472" w="353842">
                  <a:moveTo>
                    <a:pt x="115847" y="1882"/>
                  </a:moveTo>
                  <a:cubicBezTo>
                    <a:pt x="118391" y="-628"/>
                    <a:pt x="123480" y="-628"/>
                    <a:pt x="126024" y="1882"/>
                  </a:cubicBezTo>
                  <a:cubicBezTo>
                    <a:pt x="207118" y="77181"/>
                    <a:pt x="224530" y="216012"/>
                    <a:pt x="224947" y="286545"/>
                  </a:cubicBezTo>
                  <a:lnTo>
                    <a:pt x="224266" y="294855"/>
                  </a:lnTo>
                  <a:lnTo>
                    <a:pt x="254902" y="239933"/>
                  </a:lnTo>
                  <a:cubicBezTo>
                    <a:pt x="276027" y="209714"/>
                    <a:pt x="300414" y="182499"/>
                    <a:pt x="328471" y="161172"/>
                  </a:cubicBezTo>
                  <a:cubicBezTo>
                    <a:pt x="330986" y="158672"/>
                    <a:pt x="334758" y="158672"/>
                    <a:pt x="337273" y="162422"/>
                  </a:cubicBezTo>
                  <a:cubicBezTo>
                    <a:pt x="338531" y="164922"/>
                    <a:pt x="338531" y="168671"/>
                    <a:pt x="336016" y="171171"/>
                  </a:cubicBezTo>
                  <a:cubicBezTo>
                    <a:pt x="299550" y="198669"/>
                    <a:pt x="269371" y="237104"/>
                    <a:pt x="244615" y="279348"/>
                  </a:cubicBezTo>
                  <a:lnTo>
                    <a:pt x="221862" y="324154"/>
                  </a:lnTo>
                  <a:lnTo>
                    <a:pt x="221429" y="329430"/>
                  </a:lnTo>
                  <a:lnTo>
                    <a:pt x="218218" y="331331"/>
                  </a:lnTo>
                  <a:lnTo>
                    <a:pt x="211440" y="344678"/>
                  </a:lnTo>
                  <a:cubicBezTo>
                    <a:pt x="162567" y="455352"/>
                    <a:pt x="144884" y="567551"/>
                    <a:pt x="144884" y="569894"/>
                  </a:cubicBezTo>
                  <a:lnTo>
                    <a:pt x="144537" y="570170"/>
                  </a:lnTo>
                  <a:lnTo>
                    <a:pt x="145156" y="578393"/>
                  </a:lnTo>
                  <a:cubicBezTo>
                    <a:pt x="149108" y="669501"/>
                    <a:pt x="148385" y="768513"/>
                    <a:pt x="145351" y="863179"/>
                  </a:cubicBezTo>
                  <a:lnTo>
                    <a:pt x="134966" y="1059786"/>
                  </a:lnTo>
                  <a:lnTo>
                    <a:pt x="135299" y="1061900"/>
                  </a:lnTo>
                  <a:lnTo>
                    <a:pt x="134824" y="1062485"/>
                  </a:lnTo>
                  <a:lnTo>
                    <a:pt x="131686" y="1121891"/>
                  </a:lnTo>
                  <a:lnTo>
                    <a:pt x="128618" y="1159981"/>
                  </a:lnTo>
                  <a:lnTo>
                    <a:pt x="137032" y="1120977"/>
                  </a:lnTo>
                  <a:lnTo>
                    <a:pt x="138277" y="1117352"/>
                  </a:lnTo>
                  <a:lnTo>
                    <a:pt x="137768" y="1115545"/>
                  </a:lnTo>
                  <a:lnTo>
                    <a:pt x="141240" y="1108723"/>
                  </a:lnTo>
                  <a:lnTo>
                    <a:pt x="202273" y="930995"/>
                  </a:lnTo>
                  <a:cubicBezTo>
                    <a:pt x="270726" y="781565"/>
                    <a:pt x="341096" y="744998"/>
                    <a:pt x="343883" y="742185"/>
                  </a:cubicBezTo>
                  <a:cubicBezTo>
                    <a:pt x="347599" y="740935"/>
                    <a:pt x="351315" y="742185"/>
                    <a:pt x="352553" y="745936"/>
                  </a:cubicBezTo>
                  <a:cubicBezTo>
                    <a:pt x="355031" y="748436"/>
                    <a:pt x="353792" y="752186"/>
                    <a:pt x="350076" y="754687"/>
                  </a:cubicBezTo>
                  <a:cubicBezTo>
                    <a:pt x="349147" y="754687"/>
                    <a:pt x="280635" y="791253"/>
                    <a:pt x="213517" y="937695"/>
                  </a:cubicBezTo>
                  <a:lnTo>
                    <a:pt x="166064" y="1075231"/>
                  </a:lnTo>
                  <a:lnTo>
                    <a:pt x="194930" y="1053748"/>
                  </a:lnTo>
                  <a:cubicBezTo>
                    <a:pt x="207575" y="1047926"/>
                    <a:pt x="222300" y="1044986"/>
                    <a:pt x="239084" y="1047462"/>
                  </a:cubicBezTo>
                  <a:cubicBezTo>
                    <a:pt x="242746" y="1047462"/>
                    <a:pt x="245187" y="1049938"/>
                    <a:pt x="243967" y="1053651"/>
                  </a:cubicBezTo>
                  <a:cubicBezTo>
                    <a:pt x="243967" y="1057365"/>
                    <a:pt x="240305" y="1059841"/>
                    <a:pt x="237863" y="1059841"/>
                  </a:cubicBezTo>
                  <a:cubicBezTo>
                    <a:pt x="194834" y="1053342"/>
                    <a:pt x="166911" y="1090014"/>
                    <a:pt x="155124" y="1108756"/>
                  </a:cubicBezTo>
                  <a:lnTo>
                    <a:pt x="153670" y="1111154"/>
                  </a:lnTo>
                  <a:lnTo>
                    <a:pt x="149418" y="1123477"/>
                  </a:lnTo>
                  <a:lnTo>
                    <a:pt x="120533" y="1257370"/>
                  </a:lnTo>
                  <a:lnTo>
                    <a:pt x="116430" y="1299253"/>
                  </a:lnTo>
                  <a:cubicBezTo>
                    <a:pt x="116430" y="1302985"/>
                    <a:pt x="113930" y="1305472"/>
                    <a:pt x="110180" y="1305472"/>
                  </a:cubicBezTo>
                  <a:cubicBezTo>
                    <a:pt x="106429" y="1304228"/>
                    <a:pt x="103929" y="1301741"/>
                    <a:pt x="103929" y="1298009"/>
                  </a:cubicBezTo>
                  <a:lnTo>
                    <a:pt x="105746" y="1278607"/>
                  </a:lnTo>
                  <a:lnTo>
                    <a:pt x="103589" y="1275994"/>
                  </a:lnTo>
                  <a:lnTo>
                    <a:pt x="107833" y="1256321"/>
                  </a:lnTo>
                  <a:lnTo>
                    <a:pt x="108270" y="1251655"/>
                  </a:lnTo>
                  <a:cubicBezTo>
                    <a:pt x="110462" y="1226808"/>
                    <a:pt x="113286" y="1193016"/>
                    <a:pt x="116274" y="1152817"/>
                  </a:cubicBezTo>
                  <a:lnTo>
                    <a:pt x="122330" y="1060319"/>
                  </a:lnTo>
                  <a:lnTo>
                    <a:pt x="118503" y="1038103"/>
                  </a:lnTo>
                  <a:cubicBezTo>
                    <a:pt x="108847" y="993029"/>
                    <a:pt x="80055" y="899995"/>
                    <a:pt x="4213" y="868599"/>
                  </a:cubicBezTo>
                  <a:cubicBezTo>
                    <a:pt x="467" y="867368"/>
                    <a:pt x="-781" y="864905"/>
                    <a:pt x="467" y="861212"/>
                  </a:cubicBezTo>
                  <a:cubicBezTo>
                    <a:pt x="1716" y="857518"/>
                    <a:pt x="5461" y="856287"/>
                    <a:pt x="7958" y="857518"/>
                  </a:cubicBezTo>
                  <a:cubicBezTo>
                    <a:pt x="62889" y="879680"/>
                    <a:pt x="94724" y="929236"/>
                    <a:pt x="112827" y="974022"/>
                  </a:cubicBezTo>
                  <a:lnTo>
                    <a:pt x="125273" y="1015163"/>
                  </a:lnTo>
                  <a:lnTo>
                    <a:pt x="134963" y="686533"/>
                  </a:lnTo>
                  <a:lnTo>
                    <a:pt x="131354" y="567755"/>
                  </a:lnTo>
                  <a:lnTo>
                    <a:pt x="131052" y="567395"/>
                  </a:lnTo>
                  <a:lnTo>
                    <a:pt x="131306" y="566176"/>
                  </a:lnTo>
                  <a:lnTo>
                    <a:pt x="130062" y="525259"/>
                  </a:lnTo>
                  <a:cubicBezTo>
                    <a:pt x="120508" y="372672"/>
                    <a:pt x="95588" y="253759"/>
                    <a:pt x="42672" y="237026"/>
                  </a:cubicBezTo>
                  <a:cubicBezTo>
                    <a:pt x="38922" y="237026"/>
                    <a:pt x="37672" y="232051"/>
                    <a:pt x="38922" y="229563"/>
                  </a:cubicBezTo>
                  <a:cubicBezTo>
                    <a:pt x="40172" y="225832"/>
                    <a:pt x="42672" y="224588"/>
                    <a:pt x="46423" y="224588"/>
                  </a:cubicBezTo>
                  <a:cubicBezTo>
                    <a:pt x="94592" y="240330"/>
                    <a:pt x="121599" y="328978"/>
                    <a:pt x="135427" y="449190"/>
                  </a:cubicBezTo>
                  <a:lnTo>
                    <a:pt x="140800" y="520542"/>
                  </a:lnTo>
                  <a:lnTo>
                    <a:pt x="141917" y="515172"/>
                  </a:lnTo>
                  <a:cubicBezTo>
                    <a:pt x="152321" y="470585"/>
                    <a:pt x="170902" y="403412"/>
                    <a:pt x="200912" y="336722"/>
                  </a:cubicBezTo>
                  <a:lnTo>
                    <a:pt x="210056" y="320329"/>
                  </a:lnTo>
                  <a:lnTo>
                    <a:pt x="211034" y="283702"/>
                  </a:lnTo>
                  <a:cubicBezTo>
                    <a:pt x="209424" y="217110"/>
                    <a:pt x="194398" y="83456"/>
                    <a:pt x="117119" y="11922"/>
                  </a:cubicBezTo>
                  <a:cubicBezTo>
                    <a:pt x="114575" y="9412"/>
                    <a:pt x="114575" y="5647"/>
                    <a:pt x="115847" y="1882"/>
                  </a:cubicBezTo>
                  <a:close/>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2" name="Google Shape;1902;p28"/>
            <p:cNvSpPr/>
            <p:nvPr/>
          </p:nvSpPr>
          <p:spPr>
            <a:xfrm>
              <a:off x="2292928" y="11093141"/>
              <a:ext cx="1065651" cy="1065651"/>
            </a:xfrm>
            <a:custGeom>
              <a:rect b="b" l="l" r="r" t="t"/>
              <a:pathLst>
                <a:path extrusionOk="0" h="857" w="855">
                  <a:moveTo>
                    <a:pt x="90" y="856"/>
                  </a:moveTo>
                  <a:lnTo>
                    <a:pt x="744" y="856"/>
                  </a:lnTo>
                  <a:lnTo>
                    <a:pt x="854" y="0"/>
                  </a:lnTo>
                  <a:lnTo>
                    <a:pt x="0" y="0"/>
                  </a:lnTo>
                  <a:lnTo>
                    <a:pt x="90" y="856"/>
                  </a:lnTo>
                </a:path>
              </a:pathLst>
            </a:custGeom>
            <a:solidFill>
              <a:srgbClr val="F7A25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3" name="Google Shape;1903;p28"/>
            <p:cNvSpPr/>
            <p:nvPr/>
          </p:nvSpPr>
          <p:spPr>
            <a:xfrm>
              <a:off x="2325887" y="11263423"/>
              <a:ext cx="988748" cy="120847"/>
            </a:xfrm>
            <a:custGeom>
              <a:rect b="b" l="l" r="r" t="t"/>
              <a:pathLst>
                <a:path extrusionOk="0" h="98" w="795">
                  <a:moveTo>
                    <a:pt x="5" y="97"/>
                  </a:moveTo>
                  <a:lnTo>
                    <a:pt x="5" y="97"/>
                  </a:lnTo>
                  <a:cubicBezTo>
                    <a:pt x="7" y="97"/>
                    <a:pt x="8" y="97"/>
                    <a:pt x="9" y="95"/>
                  </a:cubicBezTo>
                  <a:lnTo>
                    <a:pt x="65" y="19"/>
                  </a:lnTo>
                  <a:lnTo>
                    <a:pt x="122" y="95"/>
                  </a:lnTo>
                  <a:lnTo>
                    <a:pt x="122" y="95"/>
                  </a:lnTo>
                  <a:cubicBezTo>
                    <a:pt x="122" y="96"/>
                    <a:pt x="124" y="97"/>
                    <a:pt x="126" y="97"/>
                  </a:cubicBezTo>
                  <a:lnTo>
                    <a:pt x="126" y="97"/>
                  </a:lnTo>
                  <a:lnTo>
                    <a:pt x="126" y="97"/>
                  </a:lnTo>
                  <a:cubicBezTo>
                    <a:pt x="127" y="97"/>
                    <a:pt x="129" y="96"/>
                    <a:pt x="130" y="95"/>
                  </a:cubicBezTo>
                  <a:lnTo>
                    <a:pt x="185" y="18"/>
                  </a:lnTo>
                  <a:lnTo>
                    <a:pt x="242" y="94"/>
                  </a:lnTo>
                  <a:lnTo>
                    <a:pt x="242" y="94"/>
                  </a:lnTo>
                  <a:cubicBezTo>
                    <a:pt x="243" y="95"/>
                    <a:pt x="245" y="96"/>
                    <a:pt x="247" y="96"/>
                  </a:cubicBezTo>
                  <a:lnTo>
                    <a:pt x="247" y="96"/>
                  </a:lnTo>
                  <a:lnTo>
                    <a:pt x="247" y="96"/>
                  </a:lnTo>
                  <a:cubicBezTo>
                    <a:pt x="248" y="96"/>
                    <a:pt x="250" y="95"/>
                    <a:pt x="250" y="94"/>
                  </a:cubicBezTo>
                  <a:lnTo>
                    <a:pt x="306" y="18"/>
                  </a:lnTo>
                  <a:lnTo>
                    <a:pt x="363" y="93"/>
                  </a:lnTo>
                  <a:lnTo>
                    <a:pt x="363" y="93"/>
                  </a:lnTo>
                  <a:cubicBezTo>
                    <a:pt x="364" y="95"/>
                    <a:pt x="365" y="95"/>
                    <a:pt x="367" y="95"/>
                  </a:cubicBezTo>
                  <a:lnTo>
                    <a:pt x="367" y="95"/>
                  </a:lnTo>
                  <a:cubicBezTo>
                    <a:pt x="368" y="95"/>
                    <a:pt x="370" y="95"/>
                    <a:pt x="371" y="93"/>
                  </a:cubicBezTo>
                  <a:lnTo>
                    <a:pt x="427" y="17"/>
                  </a:lnTo>
                  <a:lnTo>
                    <a:pt x="483" y="93"/>
                  </a:lnTo>
                  <a:lnTo>
                    <a:pt x="483" y="93"/>
                  </a:lnTo>
                  <a:cubicBezTo>
                    <a:pt x="484" y="94"/>
                    <a:pt x="486" y="95"/>
                    <a:pt x="488" y="95"/>
                  </a:cubicBezTo>
                  <a:lnTo>
                    <a:pt x="488" y="95"/>
                  </a:lnTo>
                  <a:cubicBezTo>
                    <a:pt x="489" y="95"/>
                    <a:pt x="491" y="94"/>
                    <a:pt x="491" y="93"/>
                  </a:cubicBezTo>
                  <a:lnTo>
                    <a:pt x="547" y="16"/>
                  </a:lnTo>
                  <a:lnTo>
                    <a:pt x="604" y="92"/>
                  </a:lnTo>
                  <a:lnTo>
                    <a:pt x="604" y="92"/>
                  </a:lnTo>
                  <a:cubicBezTo>
                    <a:pt x="605" y="93"/>
                    <a:pt x="606" y="94"/>
                    <a:pt x="608" y="94"/>
                  </a:cubicBezTo>
                  <a:lnTo>
                    <a:pt x="608" y="94"/>
                  </a:lnTo>
                  <a:cubicBezTo>
                    <a:pt x="610" y="94"/>
                    <a:pt x="611" y="93"/>
                    <a:pt x="612" y="92"/>
                  </a:cubicBezTo>
                  <a:lnTo>
                    <a:pt x="668" y="16"/>
                  </a:lnTo>
                  <a:lnTo>
                    <a:pt x="724" y="91"/>
                  </a:lnTo>
                  <a:lnTo>
                    <a:pt x="724" y="91"/>
                  </a:lnTo>
                  <a:cubicBezTo>
                    <a:pt x="725" y="93"/>
                    <a:pt x="727" y="93"/>
                    <a:pt x="729" y="93"/>
                  </a:cubicBezTo>
                  <a:lnTo>
                    <a:pt x="729" y="93"/>
                  </a:lnTo>
                  <a:cubicBezTo>
                    <a:pt x="730" y="94"/>
                    <a:pt x="732" y="93"/>
                    <a:pt x="732" y="91"/>
                  </a:cubicBezTo>
                  <a:lnTo>
                    <a:pt x="792" y="10"/>
                  </a:lnTo>
                  <a:lnTo>
                    <a:pt x="792" y="10"/>
                  </a:lnTo>
                  <a:cubicBezTo>
                    <a:pt x="794" y="7"/>
                    <a:pt x="793" y="4"/>
                    <a:pt x="791" y="2"/>
                  </a:cubicBezTo>
                  <a:lnTo>
                    <a:pt x="791" y="2"/>
                  </a:lnTo>
                  <a:cubicBezTo>
                    <a:pt x="789" y="0"/>
                    <a:pt x="786" y="1"/>
                    <a:pt x="784" y="4"/>
                  </a:cubicBezTo>
                  <a:lnTo>
                    <a:pt x="729" y="79"/>
                  </a:lnTo>
                  <a:lnTo>
                    <a:pt x="672" y="4"/>
                  </a:lnTo>
                  <a:lnTo>
                    <a:pt x="672" y="4"/>
                  </a:lnTo>
                  <a:cubicBezTo>
                    <a:pt x="671" y="3"/>
                    <a:pt x="669" y="2"/>
                    <a:pt x="667" y="2"/>
                  </a:cubicBezTo>
                  <a:lnTo>
                    <a:pt x="667" y="2"/>
                  </a:lnTo>
                  <a:lnTo>
                    <a:pt x="667" y="2"/>
                  </a:lnTo>
                  <a:cubicBezTo>
                    <a:pt x="666" y="2"/>
                    <a:pt x="664" y="3"/>
                    <a:pt x="664" y="4"/>
                  </a:cubicBezTo>
                  <a:lnTo>
                    <a:pt x="608" y="81"/>
                  </a:lnTo>
                  <a:lnTo>
                    <a:pt x="551" y="5"/>
                  </a:lnTo>
                  <a:lnTo>
                    <a:pt x="551" y="5"/>
                  </a:lnTo>
                  <a:cubicBezTo>
                    <a:pt x="551" y="4"/>
                    <a:pt x="549" y="2"/>
                    <a:pt x="547" y="2"/>
                  </a:cubicBezTo>
                  <a:lnTo>
                    <a:pt x="547" y="2"/>
                  </a:lnTo>
                  <a:cubicBezTo>
                    <a:pt x="546" y="2"/>
                    <a:pt x="544" y="4"/>
                    <a:pt x="543" y="5"/>
                  </a:cubicBezTo>
                  <a:lnTo>
                    <a:pt x="488" y="81"/>
                  </a:lnTo>
                  <a:lnTo>
                    <a:pt x="431" y="5"/>
                  </a:lnTo>
                  <a:lnTo>
                    <a:pt x="431" y="5"/>
                  </a:lnTo>
                  <a:cubicBezTo>
                    <a:pt x="430" y="4"/>
                    <a:pt x="428" y="3"/>
                    <a:pt x="426" y="3"/>
                  </a:cubicBezTo>
                  <a:lnTo>
                    <a:pt x="426" y="3"/>
                  </a:lnTo>
                  <a:cubicBezTo>
                    <a:pt x="425" y="3"/>
                    <a:pt x="424" y="4"/>
                    <a:pt x="423" y="5"/>
                  </a:cubicBezTo>
                  <a:lnTo>
                    <a:pt x="367" y="82"/>
                  </a:lnTo>
                  <a:lnTo>
                    <a:pt x="310" y="6"/>
                  </a:lnTo>
                  <a:lnTo>
                    <a:pt x="310" y="6"/>
                  </a:lnTo>
                  <a:cubicBezTo>
                    <a:pt x="309" y="5"/>
                    <a:pt x="308" y="4"/>
                    <a:pt x="306" y="4"/>
                  </a:cubicBezTo>
                  <a:lnTo>
                    <a:pt x="306" y="4"/>
                  </a:lnTo>
                  <a:lnTo>
                    <a:pt x="306" y="4"/>
                  </a:lnTo>
                  <a:cubicBezTo>
                    <a:pt x="305" y="4"/>
                    <a:pt x="303" y="5"/>
                    <a:pt x="302" y="6"/>
                  </a:cubicBezTo>
                  <a:lnTo>
                    <a:pt x="246" y="83"/>
                  </a:lnTo>
                  <a:lnTo>
                    <a:pt x="190" y="7"/>
                  </a:lnTo>
                  <a:lnTo>
                    <a:pt x="190" y="7"/>
                  </a:lnTo>
                  <a:cubicBezTo>
                    <a:pt x="189" y="5"/>
                    <a:pt x="187" y="5"/>
                    <a:pt x="185" y="5"/>
                  </a:cubicBezTo>
                  <a:lnTo>
                    <a:pt x="185" y="5"/>
                  </a:lnTo>
                  <a:lnTo>
                    <a:pt x="185" y="5"/>
                  </a:lnTo>
                  <a:cubicBezTo>
                    <a:pt x="184" y="5"/>
                    <a:pt x="183" y="5"/>
                    <a:pt x="182" y="7"/>
                  </a:cubicBezTo>
                  <a:lnTo>
                    <a:pt x="126" y="83"/>
                  </a:lnTo>
                  <a:lnTo>
                    <a:pt x="69" y="7"/>
                  </a:lnTo>
                  <a:lnTo>
                    <a:pt x="69" y="7"/>
                  </a:lnTo>
                  <a:cubicBezTo>
                    <a:pt x="68" y="6"/>
                    <a:pt x="67" y="5"/>
                    <a:pt x="65" y="5"/>
                  </a:cubicBezTo>
                  <a:lnTo>
                    <a:pt x="65" y="5"/>
                  </a:lnTo>
                  <a:lnTo>
                    <a:pt x="65" y="5"/>
                  </a:lnTo>
                  <a:cubicBezTo>
                    <a:pt x="63" y="5"/>
                    <a:pt x="62" y="6"/>
                    <a:pt x="61" y="7"/>
                  </a:cubicBezTo>
                  <a:lnTo>
                    <a:pt x="1" y="89"/>
                  </a:lnTo>
                  <a:lnTo>
                    <a:pt x="1" y="89"/>
                  </a:lnTo>
                  <a:cubicBezTo>
                    <a:pt x="0" y="92"/>
                    <a:pt x="0" y="95"/>
                    <a:pt x="2" y="97"/>
                  </a:cubicBezTo>
                  <a:lnTo>
                    <a:pt x="2" y="97"/>
                  </a:lnTo>
                  <a:cubicBezTo>
                    <a:pt x="3" y="97"/>
                    <a:pt x="4" y="97"/>
                    <a:pt x="5" y="97"/>
                  </a:cubicBezTo>
                </a:path>
              </a:pathLst>
            </a:custGeom>
            <a:solidFill>
              <a:srgbClr val="FFC6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4" name="Google Shape;1904;p28"/>
            <p:cNvSpPr/>
            <p:nvPr/>
          </p:nvSpPr>
          <p:spPr>
            <a:xfrm>
              <a:off x="11045369" y="9085824"/>
              <a:ext cx="1264200" cy="1646111"/>
            </a:xfrm>
            <a:custGeom>
              <a:rect b="b" l="l" r="r" t="t"/>
              <a:pathLst>
                <a:path extrusionOk="0" h="1646111" w="1264200">
                  <a:moveTo>
                    <a:pt x="422454" y="1571508"/>
                  </a:moveTo>
                  <a:cubicBezTo>
                    <a:pt x="452182" y="1567873"/>
                    <a:pt x="479432" y="1581201"/>
                    <a:pt x="481909" y="1601800"/>
                  </a:cubicBezTo>
                  <a:cubicBezTo>
                    <a:pt x="485625" y="1621187"/>
                    <a:pt x="463330" y="1641785"/>
                    <a:pt x="433602" y="1645420"/>
                  </a:cubicBezTo>
                  <a:cubicBezTo>
                    <a:pt x="403875" y="1649055"/>
                    <a:pt x="366715" y="1638150"/>
                    <a:pt x="364238" y="1617552"/>
                  </a:cubicBezTo>
                  <a:cubicBezTo>
                    <a:pt x="360522" y="1596953"/>
                    <a:pt x="393965" y="1576355"/>
                    <a:pt x="422454" y="1571508"/>
                  </a:cubicBezTo>
                  <a:close/>
                  <a:moveTo>
                    <a:pt x="68181" y="1042348"/>
                  </a:moveTo>
                  <a:cubicBezTo>
                    <a:pt x="109496" y="1038271"/>
                    <a:pt x="159589" y="1063198"/>
                    <a:pt x="194232" y="1109791"/>
                  </a:cubicBezTo>
                  <a:cubicBezTo>
                    <a:pt x="240424" y="1170673"/>
                    <a:pt x="260399" y="1270071"/>
                    <a:pt x="216704" y="1303618"/>
                  </a:cubicBezTo>
                  <a:cubicBezTo>
                    <a:pt x="174258" y="1335923"/>
                    <a:pt x="83123" y="1288708"/>
                    <a:pt x="36932" y="1226584"/>
                  </a:cubicBezTo>
                  <a:cubicBezTo>
                    <a:pt x="-9260" y="1164460"/>
                    <a:pt x="-13005" y="1088669"/>
                    <a:pt x="30690" y="1056364"/>
                  </a:cubicBezTo>
                  <a:cubicBezTo>
                    <a:pt x="41614" y="1048288"/>
                    <a:pt x="54410" y="1043706"/>
                    <a:pt x="68181" y="1042348"/>
                  </a:cubicBezTo>
                  <a:close/>
                  <a:moveTo>
                    <a:pt x="896799" y="984586"/>
                  </a:moveTo>
                  <a:cubicBezTo>
                    <a:pt x="953470" y="990376"/>
                    <a:pt x="1000930" y="1015724"/>
                    <a:pt x="1025909" y="1059537"/>
                  </a:cubicBezTo>
                  <a:cubicBezTo>
                    <a:pt x="1073369" y="1145909"/>
                    <a:pt x="1012171" y="1273590"/>
                    <a:pt x="888525" y="1342437"/>
                  </a:cubicBezTo>
                  <a:cubicBezTo>
                    <a:pt x="764880" y="1411284"/>
                    <a:pt x="578787" y="1423802"/>
                    <a:pt x="530078" y="1336178"/>
                  </a:cubicBezTo>
                  <a:cubicBezTo>
                    <a:pt x="481369" y="1248554"/>
                    <a:pt x="588778" y="1097090"/>
                    <a:pt x="712424" y="1026990"/>
                  </a:cubicBezTo>
                  <a:cubicBezTo>
                    <a:pt x="774247" y="992567"/>
                    <a:pt x="840128" y="978797"/>
                    <a:pt x="896799" y="984586"/>
                  </a:cubicBezTo>
                  <a:close/>
                  <a:moveTo>
                    <a:pt x="1085543" y="229382"/>
                  </a:moveTo>
                  <a:cubicBezTo>
                    <a:pt x="1164975" y="222282"/>
                    <a:pt x="1233863" y="251847"/>
                    <a:pt x="1256358" y="308649"/>
                  </a:cubicBezTo>
                  <a:cubicBezTo>
                    <a:pt x="1287599" y="385627"/>
                    <a:pt x="1222616" y="481228"/>
                    <a:pt x="1112645" y="523442"/>
                  </a:cubicBezTo>
                  <a:cubicBezTo>
                    <a:pt x="1003924" y="566897"/>
                    <a:pt x="848964" y="555723"/>
                    <a:pt x="818972" y="478745"/>
                  </a:cubicBezTo>
                  <a:cubicBezTo>
                    <a:pt x="788980" y="403009"/>
                    <a:pt x="893952" y="291267"/>
                    <a:pt x="1003924" y="249053"/>
                  </a:cubicBezTo>
                  <a:cubicBezTo>
                    <a:pt x="1031417" y="238189"/>
                    <a:pt x="1059066" y="231749"/>
                    <a:pt x="1085543" y="229382"/>
                  </a:cubicBezTo>
                  <a:close/>
                  <a:moveTo>
                    <a:pt x="486638" y="113790"/>
                  </a:moveTo>
                  <a:cubicBezTo>
                    <a:pt x="547250" y="127264"/>
                    <a:pt x="606991" y="186779"/>
                    <a:pt x="633956" y="270195"/>
                  </a:cubicBezTo>
                  <a:cubicBezTo>
                    <a:pt x="672388" y="381416"/>
                    <a:pt x="653792" y="535125"/>
                    <a:pt x="576927" y="561369"/>
                  </a:cubicBezTo>
                  <a:cubicBezTo>
                    <a:pt x="500062" y="588861"/>
                    <a:pt x="392203" y="477640"/>
                    <a:pt x="355010" y="366420"/>
                  </a:cubicBezTo>
                  <a:cubicBezTo>
                    <a:pt x="316578" y="255199"/>
                    <a:pt x="348812" y="142728"/>
                    <a:pt x="426916" y="116485"/>
                  </a:cubicBezTo>
                  <a:cubicBezTo>
                    <a:pt x="446132" y="109924"/>
                    <a:pt x="466433" y="109299"/>
                    <a:pt x="486638" y="113790"/>
                  </a:cubicBezTo>
                  <a:close/>
                  <a:moveTo>
                    <a:pt x="740516" y="1003"/>
                  </a:moveTo>
                  <a:cubicBezTo>
                    <a:pt x="764582" y="6044"/>
                    <a:pt x="788129" y="29681"/>
                    <a:pt x="799209" y="63051"/>
                  </a:cubicBezTo>
                  <a:cubicBezTo>
                    <a:pt x="815215" y="106309"/>
                    <a:pt x="807828" y="166870"/>
                    <a:pt x="777048" y="177994"/>
                  </a:cubicBezTo>
                  <a:cubicBezTo>
                    <a:pt x="746268" y="187881"/>
                    <a:pt x="703176" y="144623"/>
                    <a:pt x="688401" y="100130"/>
                  </a:cubicBezTo>
                  <a:cubicBezTo>
                    <a:pt x="673627" y="56872"/>
                    <a:pt x="685939" y="12378"/>
                    <a:pt x="716719" y="2490"/>
                  </a:cubicBezTo>
                  <a:cubicBezTo>
                    <a:pt x="724414" y="-291"/>
                    <a:pt x="732494" y="-677"/>
                    <a:pt x="740516" y="1003"/>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5" name="Google Shape;1905;p28"/>
            <p:cNvSpPr/>
            <p:nvPr/>
          </p:nvSpPr>
          <p:spPr>
            <a:xfrm>
              <a:off x="11138225" y="9165837"/>
              <a:ext cx="880145" cy="1827185"/>
            </a:xfrm>
            <a:custGeom>
              <a:rect b="b" l="l" r="r" t="t"/>
              <a:pathLst>
                <a:path extrusionOk="0" h="1827185" w="880145">
                  <a:moveTo>
                    <a:pt x="647422" y="488"/>
                  </a:moveTo>
                  <a:cubicBezTo>
                    <a:pt x="651101" y="-757"/>
                    <a:pt x="654779" y="488"/>
                    <a:pt x="656005" y="2977"/>
                  </a:cubicBezTo>
                  <a:cubicBezTo>
                    <a:pt x="730494" y="145810"/>
                    <a:pt x="689111" y="346056"/>
                    <a:pt x="656522" y="444078"/>
                  </a:cubicBezTo>
                  <a:lnTo>
                    <a:pt x="642456" y="481396"/>
                  </a:lnTo>
                  <a:lnTo>
                    <a:pt x="730544" y="401397"/>
                  </a:lnTo>
                  <a:cubicBezTo>
                    <a:pt x="774877" y="368693"/>
                    <a:pt x="822229" y="342011"/>
                    <a:pt x="871645" y="325835"/>
                  </a:cubicBezTo>
                  <a:cubicBezTo>
                    <a:pt x="875393" y="323334"/>
                    <a:pt x="879140" y="327085"/>
                    <a:pt x="879140" y="329586"/>
                  </a:cubicBezTo>
                  <a:cubicBezTo>
                    <a:pt x="881638" y="333337"/>
                    <a:pt x="879140" y="337088"/>
                    <a:pt x="875393" y="338338"/>
                  </a:cubicBezTo>
                  <a:cubicBezTo>
                    <a:pt x="618085" y="423360"/>
                    <a:pt x="415737" y="803461"/>
                    <a:pt x="413239" y="807212"/>
                  </a:cubicBezTo>
                  <a:cubicBezTo>
                    <a:pt x="413239" y="809712"/>
                    <a:pt x="410741" y="810963"/>
                    <a:pt x="406993" y="810963"/>
                  </a:cubicBezTo>
                  <a:lnTo>
                    <a:pt x="406285" y="810608"/>
                  </a:lnTo>
                  <a:lnTo>
                    <a:pt x="383763" y="889489"/>
                  </a:lnTo>
                  <a:cubicBezTo>
                    <a:pt x="338221" y="1032692"/>
                    <a:pt x="282263" y="1183244"/>
                    <a:pt x="227695" y="1320718"/>
                  </a:cubicBezTo>
                  <a:lnTo>
                    <a:pt x="164108" y="1476085"/>
                  </a:lnTo>
                  <a:lnTo>
                    <a:pt x="162792" y="1484935"/>
                  </a:lnTo>
                  <a:cubicBezTo>
                    <a:pt x="161468" y="1492266"/>
                    <a:pt x="160430" y="1496873"/>
                    <a:pt x="160117" y="1498117"/>
                  </a:cubicBezTo>
                  <a:lnTo>
                    <a:pt x="153223" y="1502681"/>
                  </a:lnTo>
                  <a:lnTo>
                    <a:pt x="148359" y="1514566"/>
                  </a:lnTo>
                  <a:cubicBezTo>
                    <a:pt x="123245" y="1574210"/>
                    <a:pt x="99953" y="1628031"/>
                    <a:pt x="79959" y="1673476"/>
                  </a:cubicBezTo>
                  <a:lnTo>
                    <a:pt x="73807" y="1687306"/>
                  </a:lnTo>
                  <a:lnTo>
                    <a:pt x="136577" y="1581658"/>
                  </a:lnTo>
                  <a:lnTo>
                    <a:pt x="137205" y="1580784"/>
                  </a:lnTo>
                  <a:lnTo>
                    <a:pt x="137066" y="1579652"/>
                  </a:lnTo>
                  <a:lnTo>
                    <a:pt x="139816" y="1577149"/>
                  </a:lnTo>
                  <a:lnTo>
                    <a:pt x="231747" y="1449176"/>
                  </a:lnTo>
                  <a:cubicBezTo>
                    <a:pt x="446178" y="1177282"/>
                    <a:pt x="602781" y="1155128"/>
                    <a:pt x="609295" y="1154033"/>
                  </a:cubicBezTo>
                  <a:cubicBezTo>
                    <a:pt x="613017" y="1152783"/>
                    <a:pt x="616740" y="1156534"/>
                    <a:pt x="616740" y="1160285"/>
                  </a:cubicBezTo>
                  <a:cubicBezTo>
                    <a:pt x="617980" y="1164036"/>
                    <a:pt x="615499" y="1166537"/>
                    <a:pt x="611777" y="1166537"/>
                  </a:cubicBezTo>
                  <a:cubicBezTo>
                    <a:pt x="609605" y="1167631"/>
                    <a:pt x="453545" y="1190743"/>
                    <a:pt x="241676" y="1458688"/>
                  </a:cubicBezTo>
                  <a:lnTo>
                    <a:pt x="175747" y="1550265"/>
                  </a:lnTo>
                  <a:lnTo>
                    <a:pt x="191787" y="1539414"/>
                  </a:lnTo>
                  <a:cubicBezTo>
                    <a:pt x="224311" y="1522125"/>
                    <a:pt x="267779" y="1510493"/>
                    <a:pt x="312172" y="1533127"/>
                  </a:cubicBezTo>
                  <a:cubicBezTo>
                    <a:pt x="314639" y="1535642"/>
                    <a:pt x="315872" y="1539414"/>
                    <a:pt x="314639" y="1543187"/>
                  </a:cubicBezTo>
                  <a:cubicBezTo>
                    <a:pt x="313406" y="1545701"/>
                    <a:pt x="309706" y="1548216"/>
                    <a:pt x="306007" y="1545701"/>
                  </a:cubicBezTo>
                  <a:cubicBezTo>
                    <a:pt x="245891" y="1514580"/>
                    <a:pt x="187162" y="1554189"/>
                    <a:pt x="161035" y="1576469"/>
                  </a:cubicBezTo>
                  <a:lnTo>
                    <a:pt x="148218" y="1588503"/>
                  </a:lnTo>
                  <a:lnTo>
                    <a:pt x="147744" y="1589161"/>
                  </a:lnTo>
                  <a:cubicBezTo>
                    <a:pt x="106800" y="1650429"/>
                    <a:pt x="67097" y="1717948"/>
                    <a:pt x="28634" y="1790470"/>
                  </a:cubicBezTo>
                  <a:lnTo>
                    <a:pt x="27069" y="1791417"/>
                  </a:lnTo>
                  <a:lnTo>
                    <a:pt x="23874" y="1798444"/>
                  </a:lnTo>
                  <a:cubicBezTo>
                    <a:pt x="17942" y="1811340"/>
                    <a:pt x="13946" y="1819875"/>
                    <a:pt x="12231" y="1823452"/>
                  </a:cubicBezTo>
                  <a:cubicBezTo>
                    <a:pt x="12231" y="1824696"/>
                    <a:pt x="9736" y="1827185"/>
                    <a:pt x="7241" y="1827185"/>
                  </a:cubicBezTo>
                  <a:cubicBezTo>
                    <a:pt x="5994" y="1827185"/>
                    <a:pt x="4746" y="1827185"/>
                    <a:pt x="4746" y="1825941"/>
                  </a:cubicBezTo>
                  <a:cubicBezTo>
                    <a:pt x="1004" y="1824696"/>
                    <a:pt x="-1491" y="1820964"/>
                    <a:pt x="1004" y="1817231"/>
                  </a:cubicBezTo>
                  <a:cubicBezTo>
                    <a:pt x="2953" y="1812954"/>
                    <a:pt x="65448" y="1677209"/>
                    <a:pt x="144252" y="1487949"/>
                  </a:cubicBezTo>
                  <a:lnTo>
                    <a:pt x="150597" y="1472456"/>
                  </a:lnTo>
                  <a:lnTo>
                    <a:pt x="152953" y="1457296"/>
                  </a:lnTo>
                  <a:cubicBezTo>
                    <a:pt x="161761" y="1387784"/>
                    <a:pt x="166694" y="1240596"/>
                    <a:pt x="73674" y="1158488"/>
                  </a:cubicBezTo>
                  <a:cubicBezTo>
                    <a:pt x="71169" y="1157244"/>
                    <a:pt x="69916" y="1152267"/>
                    <a:pt x="73674" y="1149779"/>
                  </a:cubicBezTo>
                  <a:cubicBezTo>
                    <a:pt x="76180" y="1147291"/>
                    <a:pt x="78686" y="1147291"/>
                    <a:pt x="82444" y="1149779"/>
                  </a:cubicBezTo>
                  <a:cubicBezTo>
                    <a:pt x="146963" y="1206384"/>
                    <a:pt x="167008" y="1290980"/>
                    <a:pt x="170610" y="1362669"/>
                  </a:cubicBezTo>
                  <a:lnTo>
                    <a:pt x="168136" y="1429636"/>
                  </a:lnTo>
                  <a:lnTo>
                    <a:pt x="193138" y="1368594"/>
                  </a:lnTo>
                  <a:cubicBezTo>
                    <a:pt x="360254" y="953498"/>
                    <a:pt x="557217" y="386703"/>
                    <a:pt x="430131" y="291832"/>
                  </a:cubicBezTo>
                  <a:cubicBezTo>
                    <a:pt x="426389" y="290588"/>
                    <a:pt x="426389" y="285611"/>
                    <a:pt x="428884" y="283123"/>
                  </a:cubicBezTo>
                  <a:cubicBezTo>
                    <a:pt x="430131" y="279390"/>
                    <a:pt x="435121" y="279390"/>
                    <a:pt x="437616" y="281878"/>
                  </a:cubicBezTo>
                  <a:cubicBezTo>
                    <a:pt x="502611" y="330023"/>
                    <a:pt x="491057" y="486628"/>
                    <a:pt x="442791" y="682749"/>
                  </a:cubicBezTo>
                  <a:lnTo>
                    <a:pt x="416432" y="775069"/>
                  </a:lnTo>
                  <a:lnTo>
                    <a:pt x="438844" y="737271"/>
                  </a:lnTo>
                  <a:cubicBezTo>
                    <a:pt x="474092" y="680303"/>
                    <a:pt x="532876" y="593620"/>
                    <a:pt x="607556" y="513091"/>
                  </a:cubicBezTo>
                  <a:lnTo>
                    <a:pt x="622530" y="499492"/>
                  </a:lnTo>
                  <a:lnTo>
                    <a:pt x="621673" y="493400"/>
                  </a:lnTo>
                  <a:cubicBezTo>
                    <a:pt x="632709" y="479708"/>
                    <a:pt x="741835" y="195910"/>
                    <a:pt x="644970" y="9201"/>
                  </a:cubicBezTo>
                  <a:cubicBezTo>
                    <a:pt x="643744" y="6711"/>
                    <a:pt x="644970" y="2977"/>
                    <a:pt x="647422" y="488"/>
                  </a:cubicBezTo>
                  <a:close/>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6" name="Google Shape;1906;p28"/>
            <p:cNvSpPr/>
            <p:nvPr/>
          </p:nvSpPr>
          <p:spPr>
            <a:xfrm>
              <a:off x="9744893" y="8481241"/>
              <a:ext cx="1499006" cy="2285336"/>
            </a:xfrm>
            <a:custGeom>
              <a:rect b="b" l="l" r="r" t="t"/>
              <a:pathLst>
                <a:path extrusionOk="0" h="2285336" w="1499006">
                  <a:moveTo>
                    <a:pt x="763749" y="2177436"/>
                  </a:moveTo>
                  <a:cubicBezTo>
                    <a:pt x="779443" y="2172902"/>
                    <a:pt x="798904" y="2173214"/>
                    <a:pt x="818365" y="2179469"/>
                  </a:cubicBezTo>
                  <a:cubicBezTo>
                    <a:pt x="857287" y="2193229"/>
                    <a:pt x="896209" y="2230756"/>
                    <a:pt x="886165" y="2258276"/>
                  </a:cubicBezTo>
                  <a:cubicBezTo>
                    <a:pt x="877376" y="2285797"/>
                    <a:pt x="823388" y="2292051"/>
                    <a:pt x="784465" y="2278291"/>
                  </a:cubicBezTo>
                  <a:cubicBezTo>
                    <a:pt x="745543" y="2265782"/>
                    <a:pt x="721688" y="2232007"/>
                    <a:pt x="731732" y="2204487"/>
                  </a:cubicBezTo>
                  <a:cubicBezTo>
                    <a:pt x="736127" y="2191352"/>
                    <a:pt x="748054" y="2181971"/>
                    <a:pt x="763749" y="2177436"/>
                  </a:cubicBezTo>
                  <a:close/>
                  <a:moveTo>
                    <a:pt x="1367301" y="1557875"/>
                  </a:moveTo>
                  <a:cubicBezTo>
                    <a:pt x="1409094" y="1552417"/>
                    <a:pt x="1447287" y="1562710"/>
                    <a:pt x="1472331" y="1590158"/>
                  </a:cubicBezTo>
                  <a:cubicBezTo>
                    <a:pt x="1522420" y="1643806"/>
                    <a:pt x="1499880" y="1746112"/>
                    <a:pt x="1422242" y="1817227"/>
                  </a:cubicBezTo>
                  <a:cubicBezTo>
                    <a:pt x="1344605" y="1888342"/>
                    <a:pt x="1210617" y="1929513"/>
                    <a:pt x="1161781" y="1874618"/>
                  </a:cubicBezTo>
                  <a:cubicBezTo>
                    <a:pt x="1111692" y="1819722"/>
                    <a:pt x="1163033" y="1691216"/>
                    <a:pt x="1240671" y="1620101"/>
                  </a:cubicBezTo>
                  <a:cubicBezTo>
                    <a:pt x="1280116" y="1584544"/>
                    <a:pt x="1325508" y="1563334"/>
                    <a:pt x="1367301" y="1557875"/>
                  </a:cubicBezTo>
                  <a:close/>
                  <a:moveTo>
                    <a:pt x="332005" y="1280437"/>
                  </a:moveTo>
                  <a:cubicBezTo>
                    <a:pt x="408328" y="1286954"/>
                    <a:pt x="492267" y="1321711"/>
                    <a:pt x="565636" y="1383156"/>
                  </a:cubicBezTo>
                  <a:cubicBezTo>
                    <a:pt x="713617" y="1506046"/>
                    <a:pt x="819318" y="1734448"/>
                    <a:pt x="733514" y="1837478"/>
                  </a:cubicBezTo>
                  <a:cubicBezTo>
                    <a:pt x="647710" y="1940507"/>
                    <a:pt x="402732" y="1878441"/>
                    <a:pt x="254750" y="1756792"/>
                  </a:cubicBezTo>
                  <a:cubicBezTo>
                    <a:pt x="108012" y="1633902"/>
                    <a:pt x="57027" y="1450187"/>
                    <a:pt x="144075" y="1347158"/>
                  </a:cubicBezTo>
                  <a:cubicBezTo>
                    <a:pt x="186977" y="1295643"/>
                    <a:pt x="255683" y="1273921"/>
                    <a:pt x="332005" y="1280437"/>
                  </a:cubicBezTo>
                  <a:close/>
                  <a:moveTo>
                    <a:pt x="1100257" y="219757"/>
                  </a:moveTo>
                  <a:cubicBezTo>
                    <a:pt x="1128263" y="218979"/>
                    <a:pt x="1155068" y="225047"/>
                    <a:pt x="1178929" y="238738"/>
                  </a:cubicBezTo>
                  <a:cubicBezTo>
                    <a:pt x="1275612" y="293503"/>
                    <a:pt x="1291725" y="450333"/>
                    <a:pt x="1213635" y="588492"/>
                  </a:cubicBezTo>
                  <a:cubicBezTo>
                    <a:pt x="1135545" y="726651"/>
                    <a:pt x="964490" y="847384"/>
                    <a:pt x="867807" y="792619"/>
                  </a:cubicBezTo>
                  <a:cubicBezTo>
                    <a:pt x="771124" y="737853"/>
                    <a:pt x="785998" y="528747"/>
                    <a:pt x="862849" y="390588"/>
                  </a:cubicBezTo>
                  <a:cubicBezTo>
                    <a:pt x="921417" y="286036"/>
                    <a:pt x="1016241" y="222090"/>
                    <a:pt x="1100257" y="219757"/>
                  </a:cubicBezTo>
                  <a:close/>
                  <a:moveTo>
                    <a:pt x="170026" y="210826"/>
                  </a:moveTo>
                  <a:cubicBezTo>
                    <a:pt x="233731" y="207391"/>
                    <a:pt x="306937" y="226438"/>
                    <a:pt x="374847" y="268904"/>
                  </a:cubicBezTo>
                  <a:cubicBezTo>
                    <a:pt x="509421" y="353836"/>
                    <a:pt x="621567" y="531194"/>
                    <a:pt x="561756" y="626118"/>
                  </a:cubicBezTo>
                  <a:cubicBezTo>
                    <a:pt x="503191" y="721042"/>
                    <a:pt x="295099" y="697311"/>
                    <a:pt x="160525" y="613628"/>
                  </a:cubicBezTo>
                  <a:cubicBezTo>
                    <a:pt x="24704" y="528696"/>
                    <a:pt x="-36353" y="382563"/>
                    <a:pt x="22212" y="287639"/>
                  </a:cubicBezTo>
                  <a:cubicBezTo>
                    <a:pt x="52118" y="240177"/>
                    <a:pt x="106321" y="214260"/>
                    <a:pt x="170026" y="210826"/>
                  </a:cubicBezTo>
                  <a:close/>
                  <a:moveTo>
                    <a:pt x="786076" y="33"/>
                  </a:moveTo>
                  <a:cubicBezTo>
                    <a:pt x="797270" y="-315"/>
                    <a:pt x="808000" y="2006"/>
                    <a:pt x="817572" y="7267"/>
                  </a:cubicBezTo>
                  <a:cubicBezTo>
                    <a:pt x="857096" y="28311"/>
                    <a:pt x="863272" y="90204"/>
                    <a:pt x="831159" y="145908"/>
                  </a:cubicBezTo>
                  <a:cubicBezTo>
                    <a:pt x="800281" y="201612"/>
                    <a:pt x="732349" y="248651"/>
                    <a:pt x="694060" y="227607"/>
                  </a:cubicBezTo>
                  <a:cubicBezTo>
                    <a:pt x="655771" y="205326"/>
                    <a:pt x="660711" y="122389"/>
                    <a:pt x="691590" y="67922"/>
                  </a:cubicBezTo>
                  <a:cubicBezTo>
                    <a:pt x="714749" y="26144"/>
                    <a:pt x="752497" y="1077"/>
                    <a:pt x="786076" y="33"/>
                  </a:cubicBezTo>
                  <a:close/>
                </a:path>
              </a:pathLst>
            </a:custGeom>
            <a:solidFill>
              <a:srgbClr val="FFC65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7" name="Google Shape;1907;p28"/>
            <p:cNvSpPr/>
            <p:nvPr/>
          </p:nvSpPr>
          <p:spPr>
            <a:xfrm>
              <a:off x="10122498" y="8585087"/>
              <a:ext cx="879196" cy="2616667"/>
            </a:xfrm>
            <a:custGeom>
              <a:rect b="b" l="l" r="r" t="t"/>
              <a:pathLst>
                <a:path extrusionOk="0" h="2616667" w="879196">
                  <a:moveTo>
                    <a:pt x="390317" y="2718"/>
                  </a:moveTo>
                  <a:cubicBezTo>
                    <a:pt x="396529" y="7707"/>
                    <a:pt x="397772" y="15189"/>
                    <a:pt x="392802" y="21424"/>
                  </a:cubicBezTo>
                  <a:cubicBezTo>
                    <a:pt x="241685" y="213473"/>
                    <a:pt x="278921" y="547786"/>
                    <a:pt x="297250" y="643401"/>
                  </a:cubicBezTo>
                  <a:lnTo>
                    <a:pt x="301446" y="660791"/>
                  </a:lnTo>
                  <a:lnTo>
                    <a:pt x="323231" y="692316"/>
                  </a:lnTo>
                  <a:cubicBezTo>
                    <a:pt x="402084" y="816667"/>
                    <a:pt x="458310" y="945403"/>
                    <a:pt x="491514" y="1031694"/>
                  </a:cubicBezTo>
                  <a:lnTo>
                    <a:pt x="495384" y="1042372"/>
                  </a:lnTo>
                  <a:lnTo>
                    <a:pt x="487521" y="933902"/>
                  </a:lnTo>
                  <a:cubicBezTo>
                    <a:pt x="474691" y="644509"/>
                    <a:pt x="511431" y="477021"/>
                    <a:pt x="597738" y="434175"/>
                  </a:cubicBezTo>
                  <a:cubicBezTo>
                    <a:pt x="605203" y="431682"/>
                    <a:pt x="612667" y="434175"/>
                    <a:pt x="615155" y="440407"/>
                  </a:cubicBezTo>
                  <a:cubicBezTo>
                    <a:pt x="618888" y="447886"/>
                    <a:pt x="616399" y="455364"/>
                    <a:pt x="608935" y="457857"/>
                  </a:cubicBezTo>
                  <a:cubicBezTo>
                    <a:pt x="521850" y="501482"/>
                    <a:pt x="448449" y="730824"/>
                    <a:pt x="589030" y="1580887"/>
                  </a:cubicBezTo>
                  <a:cubicBezTo>
                    <a:pt x="602443" y="1661126"/>
                    <a:pt x="616827" y="1741060"/>
                    <a:pt x="631562" y="1818841"/>
                  </a:cubicBezTo>
                  <a:lnTo>
                    <a:pt x="673161" y="2028569"/>
                  </a:lnTo>
                  <a:lnTo>
                    <a:pt x="674891" y="2011060"/>
                  </a:lnTo>
                  <a:cubicBezTo>
                    <a:pt x="689417" y="1904624"/>
                    <a:pt x="732824" y="1752895"/>
                    <a:pt x="858890" y="1676836"/>
                  </a:cubicBezTo>
                  <a:cubicBezTo>
                    <a:pt x="865078" y="1673111"/>
                    <a:pt x="873740" y="1675595"/>
                    <a:pt x="877452" y="1681803"/>
                  </a:cubicBezTo>
                  <a:cubicBezTo>
                    <a:pt x="881165" y="1688012"/>
                    <a:pt x="878690" y="1695463"/>
                    <a:pt x="872502" y="1699188"/>
                  </a:cubicBezTo>
                  <a:cubicBezTo>
                    <a:pt x="684409" y="1812190"/>
                    <a:pt x="694309" y="2122633"/>
                    <a:pt x="694309" y="2125117"/>
                  </a:cubicBezTo>
                  <a:lnTo>
                    <a:pt x="693718" y="2125770"/>
                  </a:lnTo>
                  <a:lnTo>
                    <a:pt x="719201" y="2244880"/>
                  </a:lnTo>
                  <a:cubicBezTo>
                    <a:pt x="732850" y="2306647"/>
                    <a:pt x="745606" y="2362560"/>
                    <a:pt x="756847" y="2410771"/>
                  </a:cubicBezTo>
                  <a:lnTo>
                    <a:pt x="771886" y="2474071"/>
                  </a:lnTo>
                  <a:lnTo>
                    <a:pt x="796263" y="2540041"/>
                  </a:lnTo>
                  <a:cubicBezTo>
                    <a:pt x="797510" y="2543157"/>
                    <a:pt x="797198" y="2546584"/>
                    <a:pt x="795639" y="2549388"/>
                  </a:cubicBezTo>
                  <a:lnTo>
                    <a:pt x="790969" y="2552620"/>
                  </a:lnTo>
                  <a:lnTo>
                    <a:pt x="796623" y="2575450"/>
                  </a:lnTo>
                  <a:cubicBezTo>
                    <a:pt x="800465" y="2590512"/>
                    <a:pt x="802700" y="2598750"/>
                    <a:pt x="803011" y="2599217"/>
                  </a:cubicBezTo>
                  <a:cubicBezTo>
                    <a:pt x="804255" y="2606696"/>
                    <a:pt x="799279" y="2614175"/>
                    <a:pt x="793058" y="2616667"/>
                  </a:cubicBezTo>
                  <a:cubicBezTo>
                    <a:pt x="791814" y="2616667"/>
                    <a:pt x="790570" y="2616667"/>
                    <a:pt x="789326" y="2616667"/>
                  </a:cubicBezTo>
                  <a:cubicBezTo>
                    <a:pt x="783106" y="2616667"/>
                    <a:pt x="778129" y="2612928"/>
                    <a:pt x="776885" y="2606696"/>
                  </a:cubicBezTo>
                  <a:cubicBezTo>
                    <a:pt x="776574" y="2605450"/>
                    <a:pt x="768410" y="2573199"/>
                    <a:pt x="755016" y="2517479"/>
                  </a:cubicBezTo>
                  <a:lnTo>
                    <a:pt x="745649" y="2477832"/>
                  </a:lnTo>
                  <a:lnTo>
                    <a:pt x="663191" y="2254018"/>
                  </a:lnTo>
                  <a:lnTo>
                    <a:pt x="661781" y="2253297"/>
                  </a:lnTo>
                  <a:cubicBezTo>
                    <a:pt x="661781" y="2253297"/>
                    <a:pt x="580394" y="2122116"/>
                    <a:pt x="465713" y="2157434"/>
                  </a:cubicBezTo>
                  <a:cubicBezTo>
                    <a:pt x="459547" y="2159957"/>
                    <a:pt x="452148" y="2156172"/>
                    <a:pt x="449682" y="2148604"/>
                  </a:cubicBezTo>
                  <a:cubicBezTo>
                    <a:pt x="448449" y="2141036"/>
                    <a:pt x="452148" y="2134729"/>
                    <a:pt x="458314" y="2132207"/>
                  </a:cubicBezTo>
                  <a:cubicBezTo>
                    <a:pt x="524903" y="2111395"/>
                    <a:pt x="581011" y="2137883"/>
                    <a:pt x="620779" y="2169890"/>
                  </a:cubicBezTo>
                  <a:lnTo>
                    <a:pt x="626381" y="2175523"/>
                  </a:lnTo>
                  <a:lnTo>
                    <a:pt x="568311" y="2053232"/>
                  </a:lnTo>
                  <a:cubicBezTo>
                    <a:pt x="351430" y="1645068"/>
                    <a:pt x="148752" y="1575277"/>
                    <a:pt x="146570" y="1574187"/>
                  </a:cubicBezTo>
                  <a:cubicBezTo>
                    <a:pt x="140335" y="1572941"/>
                    <a:pt x="135347" y="1565463"/>
                    <a:pt x="137841" y="1559232"/>
                  </a:cubicBezTo>
                  <a:cubicBezTo>
                    <a:pt x="140335" y="1551754"/>
                    <a:pt x="147817" y="1546769"/>
                    <a:pt x="155299" y="1549262"/>
                  </a:cubicBezTo>
                  <a:cubicBezTo>
                    <a:pt x="166522" y="1553000"/>
                    <a:pt x="432136" y="1643978"/>
                    <a:pt x="685279" y="2239692"/>
                  </a:cubicBezTo>
                  <a:lnTo>
                    <a:pt x="700228" y="2280149"/>
                  </a:lnTo>
                  <a:lnTo>
                    <a:pt x="632903" y="1961846"/>
                  </a:lnTo>
                  <a:cubicBezTo>
                    <a:pt x="609090" y="1842403"/>
                    <a:pt x="585297" y="1714567"/>
                    <a:pt x="564148" y="1585873"/>
                  </a:cubicBezTo>
                  <a:cubicBezTo>
                    <a:pt x="549686" y="1498935"/>
                    <a:pt x="537206" y="1416807"/>
                    <a:pt x="526709" y="1339511"/>
                  </a:cubicBezTo>
                  <a:lnTo>
                    <a:pt x="503525" y="1142212"/>
                  </a:lnTo>
                  <a:lnTo>
                    <a:pt x="502213" y="1141292"/>
                  </a:lnTo>
                  <a:cubicBezTo>
                    <a:pt x="500657" y="1137395"/>
                    <a:pt x="432964" y="919133"/>
                    <a:pt x="303998" y="712746"/>
                  </a:cubicBezTo>
                  <a:lnTo>
                    <a:pt x="283753" y="683919"/>
                  </a:lnTo>
                  <a:lnTo>
                    <a:pt x="280979" y="682372"/>
                  </a:lnTo>
                  <a:lnTo>
                    <a:pt x="279499" y="677861"/>
                  </a:lnTo>
                  <a:lnTo>
                    <a:pt x="219304" y="592149"/>
                  </a:lnTo>
                  <a:cubicBezTo>
                    <a:pt x="157992" y="515114"/>
                    <a:pt x="87031" y="447219"/>
                    <a:pt x="6733" y="402943"/>
                  </a:cubicBezTo>
                  <a:cubicBezTo>
                    <a:pt x="509" y="399202"/>
                    <a:pt x="-1981" y="391719"/>
                    <a:pt x="1754" y="385482"/>
                  </a:cubicBezTo>
                  <a:cubicBezTo>
                    <a:pt x="2999" y="382364"/>
                    <a:pt x="5800" y="380182"/>
                    <a:pt x="9068" y="379090"/>
                  </a:cubicBezTo>
                  <a:cubicBezTo>
                    <a:pt x="12336" y="377999"/>
                    <a:pt x="16071" y="377999"/>
                    <a:pt x="19183" y="379246"/>
                  </a:cubicBezTo>
                  <a:cubicBezTo>
                    <a:pt x="111969" y="430810"/>
                    <a:pt x="192248" y="511183"/>
                    <a:pt x="259855" y="600606"/>
                  </a:cubicBezTo>
                  <a:lnTo>
                    <a:pt x="263062" y="605247"/>
                  </a:lnTo>
                  <a:lnTo>
                    <a:pt x="261779" y="598136"/>
                  </a:lnTo>
                  <a:cubicBezTo>
                    <a:pt x="242152" y="458366"/>
                    <a:pt x="235629" y="179178"/>
                    <a:pt x="371680" y="5212"/>
                  </a:cubicBezTo>
                  <a:cubicBezTo>
                    <a:pt x="376649" y="224"/>
                    <a:pt x="384104" y="-2270"/>
                    <a:pt x="390317" y="2718"/>
                  </a:cubicBezTo>
                  <a:close/>
                </a:path>
              </a:pathLst>
            </a:custGeom>
            <a:solidFill>
              <a:srgbClr val="CA7A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8" name="Google Shape;1908;p28"/>
            <p:cNvSpPr/>
            <p:nvPr/>
          </p:nvSpPr>
          <p:spPr>
            <a:xfrm>
              <a:off x="10836172" y="9600798"/>
              <a:ext cx="697050" cy="1174302"/>
            </a:xfrm>
            <a:custGeom>
              <a:rect b="b" l="l" r="r" t="t"/>
              <a:pathLst>
                <a:path extrusionOk="0" h="1174302" w="697050">
                  <a:moveTo>
                    <a:pt x="415556" y="1112611"/>
                  </a:moveTo>
                  <a:cubicBezTo>
                    <a:pt x="424191" y="1113886"/>
                    <a:pt x="431227" y="1118030"/>
                    <a:pt x="434425" y="1124406"/>
                  </a:cubicBezTo>
                  <a:cubicBezTo>
                    <a:pt x="442101" y="1138432"/>
                    <a:pt x="431867" y="1157560"/>
                    <a:pt x="412678" y="1166486"/>
                  </a:cubicBezTo>
                  <a:cubicBezTo>
                    <a:pt x="393490" y="1176687"/>
                    <a:pt x="364068" y="1177962"/>
                    <a:pt x="357671" y="1163935"/>
                  </a:cubicBezTo>
                  <a:cubicBezTo>
                    <a:pt x="349996" y="1151184"/>
                    <a:pt x="367905" y="1128231"/>
                    <a:pt x="387094" y="1118030"/>
                  </a:cubicBezTo>
                  <a:cubicBezTo>
                    <a:pt x="396688" y="1112929"/>
                    <a:pt x="406922" y="1111335"/>
                    <a:pt x="415556" y="1112611"/>
                  </a:cubicBezTo>
                  <a:close/>
                  <a:moveTo>
                    <a:pt x="59869" y="840958"/>
                  </a:moveTo>
                  <a:cubicBezTo>
                    <a:pt x="81608" y="840646"/>
                    <a:pt x="106320" y="848117"/>
                    <a:pt x="128841" y="863058"/>
                  </a:cubicBezTo>
                  <a:cubicBezTo>
                    <a:pt x="173885" y="892940"/>
                    <a:pt x="211421" y="955195"/>
                    <a:pt x="190150" y="987568"/>
                  </a:cubicBezTo>
                  <a:cubicBezTo>
                    <a:pt x="168880" y="1018695"/>
                    <a:pt x="97561" y="1007489"/>
                    <a:pt x="52518" y="977607"/>
                  </a:cubicBezTo>
                  <a:cubicBezTo>
                    <a:pt x="6223" y="946479"/>
                    <a:pt x="-12545" y="896676"/>
                    <a:pt x="8725" y="865548"/>
                  </a:cubicBezTo>
                  <a:cubicBezTo>
                    <a:pt x="19361" y="849362"/>
                    <a:pt x="38129" y="841269"/>
                    <a:pt x="59869" y="840958"/>
                  </a:cubicBezTo>
                  <a:close/>
                  <a:moveTo>
                    <a:pt x="618723" y="615527"/>
                  </a:moveTo>
                  <a:cubicBezTo>
                    <a:pt x="636014" y="618730"/>
                    <a:pt x="651736" y="625949"/>
                    <a:pt x="664747" y="637438"/>
                  </a:cubicBezTo>
                  <a:cubicBezTo>
                    <a:pt x="716793" y="684636"/>
                    <a:pt x="704401" y="781516"/>
                    <a:pt x="638725" y="856040"/>
                  </a:cubicBezTo>
                  <a:cubicBezTo>
                    <a:pt x="573048" y="929321"/>
                    <a:pt x="452848" y="980245"/>
                    <a:pt x="400802" y="934289"/>
                  </a:cubicBezTo>
                  <a:cubicBezTo>
                    <a:pt x="349996" y="887091"/>
                    <a:pt x="385932" y="761643"/>
                    <a:pt x="451609" y="688362"/>
                  </a:cubicBezTo>
                  <a:cubicBezTo>
                    <a:pt x="500866" y="632470"/>
                    <a:pt x="566852" y="605921"/>
                    <a:pt x="618723" y="615527"/>
                  </a:cubicBezTo>
                  <a:close/>
                  <a:moveTo>
                    <a:pt x="94542" y="132906"/>
                  </a:moveTo>
                  <a:cubicBezTo>
                    <a:pt x="138494" y="127911"/>
                    <a:pt x="191990" y="153234"/>
                    <a:pt x="230639" y="201556"/>
                  </a:cubicBezTo>
                  <a:cubicBezTo>
                    <a:pt x="282171" y="265986"/>
                    <a:pt x="304795" y="372543"/>
                    <a:pt x="259547" y="407236"/>
                  </a:cubicBezTo>
                  <a:cubicBezTo>
                    <a:pt x="213042" y="441929"/>
                    <a:pt x="115005" y="393607"/>
                    <a:pt x="64730" y="329177"/>
                  </a:cubicBezTo>
                  <a:cubicBezTo>
                    <a:pt x="13198" y="264747"/>
                    <a:pt x="9427" y="184210"/>
                    <a:pt x="54675" y="148278"/>
                  </a:cubicBezTo>
                  <a:cubicBezTo>
                    <a:pt x="66301" y="139605"/>
                    <a:pt x="79891" y="134571"/>
                    <a:pt x="94542" y="132906"/>
                  </a:cubicBezTo>
                  <a:close/>
                  <a:moveTo>
                    <a:pt x="567404" y="58030"/>
                  </a:moveTo>
                  <a:cubicBezTo>
                    <a:pt x="600030" y="54922"/>
                    <a:pt x="629409" y="63936"/>
                    <a:pt x="647963" y="85693"/>
                  </a:cubicBezTo>
                  <a:cubicBezTo>
                    <a:pt x="683836" y="129207"/>
                    <a:pt x="665281" y="208777"/>
                    <a:pt x="602195" y="262238"/>
                  </a:cubicBezTo>
                  <a:cubicBezTo>
                    <a:pt x="540345" y="314455"/>
                    <a:pt x="435201" y="343051"/>
                    <a:pt x="398092" y="299536"/>
                  </a:cubicBezTo>
                  <a:cubicBezTo>
                    <a:pt x="360982" y="254778"/>
                    <a:pt x="405514" y="156559"/>
                    <a:pt x="467363" y="103099"/>
                  </a:cubicBezTo>
                  <a:cubicBezTo>
                    <a:pt x="498906" y="76369"/>
                    <a:pt x="534779" y="61138"/>
                    <a:pt x="567404" y="58030"/>
                  </a:cubicBezTo>
                  <a:close/>
                  <a:moveTo>
                    <a:pt x="254795" y="2066"/>
                  </a:moveTo>
                  <a:cubicBezTo>
                    <a:pt x="267516" y="5797"/>
                    <a:pt x="280554" y="14503"/>
                    <a:pt x="290731" y="27562"/>
                  </a:cubicBezTo>
                  <a:cubicBezTo>
                    <a:pt x="312356" y="53680"/>
                    <a:pt x="321261" y="95966"/>
                    <a:pt x="302180" y="109647"/>
                  </a:cubicBezTo>
                  <a:cubicBezTo>
                    <a:pt x="284371" y="123327"/>
                    <a:pt x="243664" y="104672"/>
                    <a:pt x="223311" y="78554"/>
                  </a:cubicBezTo>
                  <a:cubicBezTo>
                    <a:pt x="202958" y="52436"/>
                    <a:pt x="201686" y="20100"/>
                    <a:pt x="220767" y="6419"/>
                  </a:cubicBezTo>
                  <a:cubicBezTo>
                    <a:pt x="229672" y="-421"/>
                    <a:pt x="242074" y="-1665"/>
                    <a:pt x="254795" y="2066"/>
                  </a:cubicBezTo>
                  <a:close/>
                </a:path>
              </a:pathLst>
            </a:custGeom>
            <a:solidFill>
              <a:srgbClr val="F7A25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09" name="Google Shape;1909;p28"/>
            <p:cNvSpPr/>
            <p:nvPr/>
          </p:nvSpPr>
          <p:spPr>
            <a:xfrm>
              <a:off x="10967224" y="9649841"/>
              <a:ext cx="370738" cy="1365153"/>
            </a:xfrm>
            <a:custGeom>
              <a:rect b="b" l="l" r="r" t="t"/>
              <a:pathLst>
                <a:path extrusionOk="0" h="1365153" w="370738">
                  <a:moveTo>
                    <a:pt x="122597" y="2348"/>
                  </a:moveTo>
                  <a:cubicBezTo>
                    <a:pt x="125124" y="-133"/>
                    <a:pt x="130177" y="-1373"/>
                    <a:pt x="131441" y="2348"/>
                  </a:cubicBezTo>
                  <a:cubicBezTo>
                    <a:pt x="216722" y="80491"/>
                    <a:pt x="234488" y="222824"/>
                    <a:pt x="234844" y="295386"/>
                  </a:cubicBezTo>
                  <a:lnTo>
                    <a:pt x="234525" y="299321"/>
                  </a:lnTo>
                  <a:lnTo>
                    <a:pt x="262895" y="247718"/>
                  </a:lnTo>
                  <a:cubicBezTo>
                    <a:pt x="284563" y="216321"/>
                    <a:pt x="309610" y="188053"/>
                    <a:pt x="338466" y="165905"/>
                  </a:cubicBezTo>
                  <a:cubicBezTo>
                    <a:pt x="340928" y="163418"/>
                    <a:pt x="344622" y="164661"/>
                    <a:pt x="347084" y="167148"/>
                  </a:cubicBezTo>
                  <a:cubicBezTo>
                    <a:pt x="349547" y="169635"/>
                    <a:pt x="349547" y="174609"/>
                    <a:pt x="345853" y="177096"/>
                  </a:cubicBezTo>
                  <a:cubicBezTo>
                    <a:pt x="313265" y="202120"/>
                    <a:pt x="285567" y="235830"/>
                    <a:pt x="262179" y="273256"/>
                  </a:cubicBezTo>
                  <a:lnTo>
                    <a:pt x="231553" y="336001"/>
                  </a:lnTo>
                  <a:lnTo>
                    <a:pt x="231251" y="339729"/>
                  </a:lnTo>
                  <a:lnTo>
                    <a:pt x="229121" y="340984"/>
                  </a:lnTo>
                  <a:lnTo>
                    <a:pt x="204364" y="391706"/>
                  </a:lnTo>
                  <a:cubicBezTo>
                    <a:pt x="173668" y="471473"/>
                    <a:pt x="157891" y="546213"/>
                    <a:pt x="152395" y="576149"/>
                  </a:cubicBezTo>
                  <a:lnTo>
                    <a:pt x="150415" y="587988"/>
                  </a:lnTo>
                  <a:lnTo>
                    <a:pt x="151697" y="605016"/>
                  </a:lnTo>
                  <a:cubicBezTo>
                    <a:pt x="155795" y="700190"/>
                    <a:pt x="154961" y="803664"/>
                    <a:pt x="151722" y="902627"/>
                  </a:cubicBezTo>
                  <a:lnTo>
                    <a:pt x="140692" y="1109799"/>
                  </a:lnTo>
                  <a:lnTo>
                    <a:pt x="140800" y="1110498"/>
                  </a:lnTo>
                  <a:lnTo>
                    <a:pt x="140642" y="1110735"/>
                  </a:lnTo>
                  <a:lnTo>
                    <a:pt x="137318" y="1173172"/>
                  </a:lnTo>
                  <a:lnTo>
                    <a:pt x="133559" y="1220419"/>
                  </a:lnTo>
                  <a:lnTo>
                    <a:pt x="143744" y="1172445"/>
                  </a:lnTo>
                  <a:lnTo>
                    <a:pt x="144078" y="1171478"/>
                  </a:lnTo>
                  <a:lnTo>
                    <a:pt x="143270" y="1169538"/>
                  </a:lnTo>
                  <a:lnTo>
                    <a:pt x="147834" y="1160613"/>
                  </a:lnTo>
                  <a:lnTo>
                    <a:pt x="211885" y="975289"/>
                  </a:lnTo>
                  <a:cubicBezTo>
                    <a:pt x="283314" y="820076"/>
                    <a:pt x="356658" y="781755"/>
                    <a:pt x="360371" y="779885"/>
                  </a:cubicBezTo>
                  <a:cubicBezTo>
                    <a:pt x="364085" y="778639"/>
                    <a:pt x="367799" y="779885"/>
                    <a:pt x="370274" y="782378"/>
                  </a:cubicBezTo>
                  <a:cubicBezTo>
                    <a:pt x="371512" y="786116"/>
                    <a:pt x="370274" y="791101"/>
                    <a:pt x="366561" y="792347"/>
                  </a:cubicBezTo>
                  <a:cubicBezTo>
                    <a:pt x="365632" y="792347"/>
                    <a:pt x="293681" y="829500"/>
                    <a:pt x="223297" y="982669"/>
                  </a:cubicBezTo>
                  <a:lnTo>
                    <a:pt x="173826" y="1126102"/>
                  </a:lnTo>
                  <a:lnTo>
                    <a:pt x="203844" y="1103346"/>
                  </a:lnTo>
                  <a:cubicBezTo>
                    <a:pt x="217132" y="1097056"/>
                    <a:pt x="232548" y="1093822"/>
                    <a:pt x="250036" y="1096346"/>
                  </a:cubicBezTo>
                  <a:cubicBezTo>
                    <a:pt x="253717" y="1097608"/>
                    <a:pt x="256172" y="1100131"/>
                    <a:pt x="254945" y="1103917"/>
                  </a:cubicBezTo>
                  <a:cubicBezTo>
                    <a:pt x="254945" y="1107703"/>
                    <a:pt x="252490" y="1110227"/>
                    <a:pt x="247581" y="1110227"/>
                  </a:cubicBezTo>
                  <a:cubicBezTo>
                    <a:pt x="202482" y="1102655"/>
                    <a:pt x="173260" y="1142643"/>
                    <a:pt x="161467" y="1163110"/>
                  </a:cubicBezTo>
                  <a:lnTo>
                    <a:pt x="160247" y="1165473"/>
                  </a:lnTo>
                  <a:lnTo>
                    <a:pt x="156123" y="1177430"/>
                  </a:lnTo>
                  <a:lnTo>
                    <a:pt x="124766" y="1327090"/>
                  </a:lnTo>
                  <a:lnTo>
                    <a:pt x="121866" y="1358936"/>
                  </a:lnTo>
                  <a:cubicBezTo>
                    <a:pt x="121866" y="1362667"/>
                    <a:pt x="118096" y="1365153"/>
                    <a:pt x="115583" y="1365153"/>
                  </a:cubicBezTo>
                  <a:cubicBezTo>
                    <a:pt x="114327" y="1365153"/>
                    <a:pt x="114327" y="1365153"/>
                    <a:pt x="114327" y="1365153"/>
                  </a:cubicBezTo>
                  <a:cubicBezTo>
                    <a:pt x="110557" y="1363910"/>
                    <a:pt x="108044" y="1361423"/>
                    <a:pt x="108044" y="1357693"/>
                  </a:cubicBezTo>
                  <a:lnTo>
                    <a:pt x="110002" y="1336809"/>
                  </a:lnTo>
                  <a:lnTo>
                    <a:pt x="109084" y="1335700"/>
                  </a:lnTo>
                  <a:lnTo>
                    <a:pt x="110915" y="1327076"/>
                  </a:lnTo>
                  <a:lnTo>
                    <a:pt x="112609" y="1309012"/>
                  </a:lnTo>
                  <a:cubicBezTo>
                    <a:pt x="114920" y="1282993"/>
                    <a:pt x="117899" y="1247638"/>
                    <a:pt x="121055" y="1205599"/>
                  </a:cubicBezTo>
                  <a:lnTo>
                    <a:pt x="127574" y="1107093"/>
                  </a:lnTo>
                  <a:lnTo>
                    <a:pt x="123821" y="1085457"/>
                  </a:lnTo>
                  <a:cubicBezTo>
                    <a:pt x="113633" y="1038097"/>
                    <a:pt x="83362" y="940344"/>
                    <a:pt x="4191" y="907682"/>
                  </a:cubicBezTo>
                  <a:cubicBezTo>
                    <a:pt x="465" y="905193"/>
                    <a:pt x="-777" y="901461"/>
                    <a:pt x="465" y="897728"/>
                  </a:cubicBezTo>
                  <a:cubicBezTo>
                    <a:pt x="2949" y="895239"/>
                    <a:pt x="6674" y="893995"/>
                    <a:pt x="9158" y="895239"/>
                  </a:cubicBezTo>
                  <a:cubicBezTo>
                    <a:pt x="65665" y="918258"/>
                    <a:pt x="98576" y="970206"/>
                    <a:pt x="117359" y="1017333"/>
                  </a:cubicBezTo>
                  <a:lnTo>
                    <a:pt x="130575" y="1061604"/>
                  </a:lnTo>
                  <a:lnTo>
                    <a:pt x="138148" y="894323"/>
                  </a:lnTo>
                  <a:cubicBezTo>
                    <a:pt x="140034" y="836136"/>
                    <a:pt x="141108" y="776560"/>
                    <a:pt x="140878" y="718246"/>
                  </a:cubicBezTo>
                  <a:lnTo>
                    <a:pt x="136976" y="589181"/>
                  </a:lnTo>
                  <a:lnTo>
                    <a:pt x="136551" y="588666"/>
                  </a:lnTo>
                  <a:lnTo>
                    <a:pt x="136907" y="586890"/>
                  </a:lnTo>
                  <a:lnTo>
                    <a:pt x="135783" y="549733"/>
                  </a:lnTo>
                  <a:cubicBezTo>
                    <a:pt x="125790" y="390300"/>
                    <a:pt x="99621" y="266053"/>
                    <a:pt x="43959" y="248508"/>
                  </a:cubicBezTo>
                  <a:cubicBezTo>
                    <a:pt x="40189" y="248508"/>
                    <a:pt x="37676" y="244778"/>
                    <a:pt x="40189" y="239804"/>
                  </a:cubicBezTo>
                  <a:cubicBezTo>
                    <a:pt x="40189" y="237317"/>
                    <a:pt x="43959" y="234830"/>
                    <a:pt x="47729" y="236073"/>
                  </a:cubicBezTo>
                  <a:cubicBezTo>
                    <a:pt x="98620" y="252161"/>
                    <a:pt x="127047" y="344577"/>
                    <a:pt x="141537" y="470082"/>
                  </a:cubicBezTo>
                  <a:lnTo>
                    <a:pt x="146662" y="538145"/>
                  </a:lnTo>
                  <a:lnTo>
                    <a:pt x="147497" y="533975"/>
                  </a:lnTo>
                  <a:cubicBezTo>
                    <a:pt x="158030" y="487493"/>
                    <a:pt x="176916" y="417623"/>
                    <a:pt x="207597" y="348301"/>
                  </a:cubicBezTo>
                  <a:lnTo>
                    <a:pt x="218910" y="327724"/>
                  </a:lnTo>
                  <a:lnTo>
                    <a:pt x="220334" y="293429"/>
                  </a:lnTo>
                  <a:cubicBezTo>
                    <a:pt x="219091" y="224065"/>
                    <a:pt x="203456" y="85454"/>
                    <a:pt x="123860" y="11031"/>
                  </a:cubicBezTo>
                  <a:cubicBezTo>
                    <a:pt x="120070" y="8550"/>
                    <a:pt x="120070" y="4829"/>
                    <a:pt x="122597" y="2348"/>
                  </a:cubicBezTo>
                  <a:close/>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0" name="Google Shape;1910;p28"/>
            <p:cNvSpPr/>
            <p:nvPr/>
          </p:nvSpPr>
          <p:spPr>
            <a:xfrm>
              <a:off x="10565457" y="10791021"/>
              <a:ext cx="1115087" cy="1115090"/>
            </a:xfrm>
            <a:custGeom>
              <a:rect b="b" l="l" r="r" t="t"/>
              <a:pathLst>
                <a:path extrusionOk="0" h="896" w="894">
                  <a:moveTo>
                    <a:pt x="95" y="895"/>
                  </a:moveTo>
                  <a:lnTo>
                    <a:pt x="778" y="895"/>
                  </a:lnTo>
                  <a:lnTo>
                    <a:pt x="893" y="0"/>
                  </a:lnTo>
                  <a:lnTo>
                    <a:pt x="0" y="0"/>
                  </a:lnTo>
                  <a:lnTo>
                    <a:pt x="95" y="895"/>
                  </a:lnTo>
                </a:path>
              </a:pathLst>
            </a:custGeom>
            <a:solidFill>
              <a:srgbClr val="B6363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1" name="Google Shape;1911;p28"/>
            <p:cNvSpPr/>
            <p:nvPr/>
          </p:nvSpPr>
          <p:spPr>
            <a:xfrm>
              <a:off x="10603906" y="10972294"/>
              <a:ext cx="1032693" cy="126338"/>
            </a:xfrm>
            <a:custGeom>
              <a:rect b="b" l="l" r="r" t="t"/>
              <a:pathLst>
                <a:path extrusionOk="0" h="102" w="831">
                  <a:moveTo>
                    <a:pt x="6" y="101"/>
                  </a:moveTo>
                  <a:lnTo>
                    <a:pt x="6" y="101"/>
                  </a:lnTo>
                  <a:cubicBezTo>
                    <a:pt x="7" y="101"/>
                    <a:pt x="9" y="100"/>
                    <a:pt x="10" y="99"/>
                  </a:cubicBezTo>
                  <a:lnTo>
                    <a:pt x="68" y="19"/>
                  </a:lnTo>
                  <a:lnTo>
                    <a:pt x="128" y="98"/>
                  </a:lnTo>
                  <a:lnTo>
                    <a:pt x="128" y="98"/>
                  </a:lnTo>
                  <a:cubicBezTo>
                    <a:pt x="129" y="100"/>
                    <a:pt x="131" y="101"/>
                    <a:pt x="132" y="100"/>
                  </a:cubicBezTo>
                  <a:lnTo>
                    <a:pt x="132" y="100"/>
                  </a:lnTo>
                  <a:cubicBezTo>
                    <a:pt x="134" y="100"/>
                    <a:pt x="135" y="100"/>
                    <a:pt x="136" y="98"/>
                  </a:cubicBezTo>
                  <a:lnTo>
                    <a:pt x="194" y="18"/>
                  </a:lnTo>
                  <a:lnTo>
                    <a:pt x="254" y="98"/>
                  </a:lnTo>
                  <a:lnTo>
                    <a:pt x="254" y="98"/>
                  </a:lnTo>
                  <a:cubicBezTo>
                    <a:pt x="255" y="99"/>
                    <a:pt x="256" y="100"/>
                    <a:pt x="258" y="100"/>
                  </a:cubicBezTo>
                  <a:lnTo>
                    <a:pt x="258" y="100"/>
                  </a:lnTo>
                  <a:lnTo>
                    <a:pt x="258" y="100"/>
                  </a:lnTo>
                  <a:cubicBezTo>
                    <a:pt x="260" y="100"/>
                    <a:pt x="261" y="99"/>
                    <a:pt x="262" y="98"/>
                  </a:cubicBezTo>
                  <a:lnTo>
                    <a:pt x="320" y="18"/>
                  </a:lnTo>
                  <a:lnTo>
                    <a:pt x="380" y="97"/>
                  </a:lnTo>
                  <a:lnTo>
                    <a:pt x="380" y="97"/>
                  </a:lnTo>
                  <a:cubicBezTo>
                    <a:pt x="381" y="98"/>
                    <a:pt x="382" y="99"/>
                    <a:pt x="384" y="99"/>
                  </a:cubicBezTo>
                  <a:lnTo>
                    <a:pt x="384" y="99"/>
                  </a:lnTo>
                  <a:lnTo>
                    <a:pt x="384" y="99"/>
                  </a:lnTo>
                  <a:cubicBezTo>
                    <a:pt x="386" y="99"/>
                    <a:pt x="387" y="98"/>
                    <a:pt x="388" y="97"/>
                  </a:cubicBezTo>
                  <a:lnTo>
                    <a:pt x="446" y="17"/>
                  </a:lnTo>
                  <a:lnTo>
                    <a:pt x="506" y="97"/>
                  </a:lnTo>
                  <a:lnTo>
                    <a:pt x="506" y="97"/>
                  </a:lnTo>
                  <a:cubicBezTo>
                    <a:pt x="507" y="98"/>
                    <a:pt x="509" y="99"/>
                    <a:pt x="510" y="98"/>
                  </a:cubicBezTo>
                  <a:lnTo>
                    <a:pt x="510" y="98"/>
                  </a:lnTo>
                  <a:cubicBezTo>
                    <a:pt x="512" y="98"/>
                    <a:pt x="514" y="98"/>
                    <a:pt x="514" y="97"/>
                  </a:cubicBezTo>
                  <a:lnTo>
                    <a:pt x="572" y="16"/>
                  </a:lnTo>
                  <a:lnTo>
                    <a:pt x="632" y="96"/>
                  </a:lnTo>
                  <a:lnTo>
                    <a:pt x="632" y="96"/>
                  </a:lnTo>
                  <a:cubicBezTo>
                    <a:pt x="633" y="97"/>
                    <a:pt x="634" y="98"/>
                    <a:pt x="636" y="98"/>
                  </a:cubicBezTo>
                  <a:lnTo>
                    <a:pt x="636" y="98"/>
                  </a:lnTo>
                  <a:lnTo>
                    <a:pt x="636" y="98"/>
                  </a:lnTo>
                  <a:cubicBezTo>
                    <a:pt x="638" y="98"/>
                    <a:pt x="639" y="97"/>
                    <a:pt x="640" y="95"/>
                  </a:cubicBezTo>
                  <a:lnTo>
                    <a:pt x="698" y="16"/>
                  </a:lnTo>
                  <a:lnTo>
                    <a:pt x="758" y="95"/>
                  </a:lnTo>
                  <a:lnTo>
                    <a:pt x="758" y="95"/>
                  </a:lnTo>
                  <a:cubicBezTo>
                    <a:pt x="759" y="97"/>
                    <a:pt x="760" y="97"/>
                    <a:pt x="762" y="97"/>
                  </a:cubicBezTo>
                  <a:lnTo>
                    <a:pt x="762" y="97"/>
                  </a:lnTo>
                  <a:lnTo>
                    <a:pt x="762" y="97"/>
                  </a:lnTo>
                  <a:cubicBezTo>
                    <a:pt x="764" y="97"/>
                    <a:pt x="765" y="97"/>
                    <a:pt x="766" y="95"/>
                  </a:cubicBezTo>
                  <a:lnTo>
                    <a:pt x="829" y="9"/>
                  </a:lnTo>
                  <a:lnTo>
                    <a:pt x="829" y="9"/>
                  </a:lnTo>
                  <a:cubicBezTo>
                    <a:pt x="830" y="7"/>
                    <a:pt x="830" y="3"/>
                    <a:pt x="827" y="2"/>
                  </a:cubicBezTo>
                  <a:lnTo>
                    <a:pt x="827" y="2"/>
                  </a:lnTo>
                  <a:cubicBezTo>
                    <a:pt x="825" y="0"/>
                    <a:pt x="822" y="1"/>
                    <a:pt x="820" y="3"/>
                  </a:cubicBezTo>
                  <a:lnTo>
                    <a:pt x="762" y="83"/>
                  </a:lnTo>
                  <a:lnTo>
                    <a:pt x="703" y="3"/>
                  </a:lnTo>
                  <a:lnTo>
                    <a:pt x="703" y="3"/>
                  </a:lnTo>
                  <a:cubicBezTo>
                    <a:pt x="702" y="2"/>
                    <a:pt x="700" y="2"/>
                    <a:pt x="698" y="2"/>
                  </a:cubicBezTo>
                  <a:lnTo>
                    <a:pt x="698" y="2"/>
                  </a:lnTo>
                  <a:lnTo>
                    <a:pt x="698" y="2"/>
                  </a:lnTo>
                  <a:cubicBezTo>
                    <a:pt x="697" y="2"/>
                    <a:pt x="695" y="2"/>
                    <a:pt x="694" y="3"/>
                  </a:cubicBezTo>
                  <a:lnTo>
                    <a:pt x="636" y="84"/>
                  </a:lnTo>
                  <a:lnTo>
                    <a:pt x="577" y="4"/>
                  </a:lnTo>
                  <a:lnTo>
                    <a:pt x="577" y="4"/>
                  </a:lnTo>
                  <a:cubicBezTo>
                    <a:pt x="576" y="3"/>
                    <a:pt x="574" y="2"/>
                    <a:pt x="572" y="2"/>
                  </a:cubicBezTo>
                  <a:lnTo>
                    <a:pt x="572" y="2"/>
                  </a:lnTo>
                  <a:lnTo>
                    <a:pt x="572" y="2"/>
                  </a:lnTo>
                  <a:cubicBezTo>
                    <a:pt x="571" y="2"/>
                    <a:pt x="569" y="3"/>
                    <a:pt x="568" y="4"/>
                  </a:cubicBezTo>
                  <a:lnTo>
                    <a:pt x="510" y="84"/>
                  </a:lnTo>
                  <a:lnTo>
                    <a:pt x="451" y="5"/>
                  </a:lnTo>
                  <a:lnTo>
                    <a:pt x="451" y="5"/>
                  </a:lnTo>
                  <a:cubicBezTo>
                    <a:pt x="450" y="3"/>
                    <a:pt x="448" y="3"/>
                    <a:pt x="446" y="3"/>
                  </a:cubicBezTo>
                  <a:lnTo>
                    <a:pt x="446" y="3"/>
                  </a:lnTo>
                  <a:lnTo>
                    <a:pt x="446" y="3"/>
                  </a:lnTo>
                  <a:cubicBezTo>
                    <a:pt x="445" y="3"/>
                    <a:pt x="443" y="3"/>
                    <a:pt x="442" y="5"/>
                  </a:cubicBezTo>
                  <a:lnTo>
                    <a:pt x="384" y="85"/>
                  </a:lnTo>
                  <a:lnTo>
                    <a:pt x="325" y="5"/>
                  </a:lnTo>
                  <a:lnTo>
                    <a:pt x="325" y="5"/>
                  </a:lnTo>
                  <a:cubicBezTo>
                    <a:pt x="324" y="4"/>
                    <a:pt x="322" y="3"/>
                    <a:pt x="320" y="3"/>
                  </a:cubicBezTo>
                  <a:lnTo>
                    <a:pt x="320" y="3"/>
                  </a:lnTo>
                  <a:lnTo>
                    <a:pt x="320" y="3"/>
                  </a:lnTo>
                  <a:cubicBezTo>
                    <a:pt x="319" y="3"/>
                    <a:pt x="317" y="4"/>
                    <a:pt x="316" y="6"/>
                  </a:cubicBezTo>
                  <a:lnTo>
                    <a:pt x="258" y="86"/>
                  </a:lnTo>
                  <a:lnTo>
                    <a:pt x="199" y="7"/>
                  </a:lnTo>
                  <a:lnTo>
                    <a:pt x="199" y="7"/>
                  </a:lnTo>
                  <a:cubicBezTo>
                    <a:pt x="198" y="5"/>
                    <a:pt x="196" y="4"/>
                    <a:pt x="194" y="4"/>
                  </a:cubicBezTo>
                  <a:lnTo>
                    <a:pt x="194" y="4"/>
                  </a:lnTo>
                  <a:cubicBezTo>
                    <a:pt x="193" y="4"/>
                    <a:pt x="191" y="5"/>
                    <a:pt x="190" y="7"/>
                  </a:cubicBezTo>
                  <a:lnTo>
                    <a:pt x="132" y="86"/>
                  </a:lnTo>
                  <a:lnTo>
                    <a:pt x="73" y="7"/>
                  </a:lnTo>
                  <a:lnTo>
                    <a:pt x="73" y="7"/>
                  </a:lnTo>
                  <a:cubicBezTo>
                    <a:pt x="72" y="5"/>
                    <a:pt x="70" y="5"/>
                    <a:pt x="68" y="5"/>
                  </a:cubicBezTo>
                  <a:lnTo>
                    <a:pt x="68" y="5"/>
                  </a:lnTo>
                  <a:lnTo>
                    <a:pt x="68" y="5"/>
                  </a:lnTo>
                  <a:cubicBezTo>
                    <a:pt x="67" y="5"/>
                    <a:pt x="66" y="6"/>
                    <a:pt x="64" y="7"/>
                  </a:cubicBezTo>
                  <a:lnTo>
                    <a:pt x="2" y="93"/>
                  </a:lnTo>
                  <a:lnTo>
                    <a:pt x="2" y="93"/>
                  </a:lnTo>
                  <a:cubicBezTo>
                    <a:pt x="0" y="95"/>
                    <a:pt x="1" y="98"/>
                    <a:pt x="3" y="100"/>
                  </a:cubicBezTo>
                  <a:lnTo>
                    <a:pt x="3" y="100"/>
                  </a:lnTo>
                  <a:cubicBezTo>
                    <a:pt x="4" y="101"/>
                    <a:pt x="5" y="101"/>
                    <a:pt x="6" y="101"/>
                  </a:cubicBezTo>
                </a:path>
              </a:pathLst>
            </a:custGeom>
            <a:solidFill>
              <a:srgbClr val="A0D7A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2" name="Google Shape;1912;p28"/>
            <p:cNvSpPr/>
            <p:nvPr/>
          </p:nvSpPr>
          <p:spPr>
            <a:xfrm>
              <a:off x="6143552" y="7291953"/>
              <a:ext cx="186764" cy="76903"/>
            </a:xfrm>
            <a:custGeom>
              <a:rect b="b" l="l" r="r" t="t"/>
              <a:pathLst>
                <a:path extrusionOk="0" h="61" w="152">
                  <a:moveTo>
                    <a:pt x="151" y="8"/>
                  </a:moveTo>
                  <a:lnTo>
                    <a:pt x="151" y="8"/>
                  </a:lnTo>
                  <a:cubicBezTo>
                    <a:pt x="151" y="8"/>
                    <a:pt x="104" y="60"/>
                    <a:pt x="0" y="25"/>
                  </a:cubicBezTo>
                  <a:lnTo>
                    <a:pt x="24" y="0"/>
                  </a:lnTo>
                  <a:lnTo>
                    <a:pt x="151" y="8"/>
                  </a:lnTo>
                </a:path>
              </a:pathLst>
            </a:custGeom>
            <a:solidFill>
              <a:srgbClr val="202237">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3" name="Google Shape;1913;p28"/>
            <p:cNvSpPr/>
            <p:nvPr/>
          </p:nvSpPr>
          <p:spPr>
            <a:xfrm>
              <a:off x="2276448" y="4188380"/>
              <a:ext cx="3768230" cy="1950033"/>
            </a:xfrm>
            <a:custGeom>
              <a:rect b="b" l="l" r="r" t="t"/>
              <a:pathLst>
                <a:path extrusionOk="0" h="1566" w="3023">
                  <a:moveTo>
                    <a:pt x="374" y="909"/>
                  </a:moveTo>
                  <a:lnTo>
                    <a:pt x="374" y="909"/>
                  </a:lnTo>
                  <a:cubicBezTo>
                    <a:pt x="375" y="909"/>
                    <a:pt x="377" y="909"/>
                    <a:pt x="378" y="909"/>
                  </a:cubicBezTo>
                  <a:lnTo>
                    <a:pt x="378" y="909"/>
                  </a:lnTo>
                  <a:cubicBezTo>
                    <a:pt x="435" y="714"/>
                    <a:pt x="615" y="571"/>
                    <a:pt x="829" y="571"/>
                  </a:cubicBezTo>
                  <a:lnTo>
                    <a:pt x="829" y="571"/>
                  </a:lnTo>
                  <a:cubicBezTo>
                    <a:pt x="863" y="571"/>
                    <a:pt x="896" y="575"/>
                    <a:pt x="928" y="581"/>
                  </a:cubicBezTo>
                  <a:lnTo>
                    <a:pt x="928" y="581"/>
                  </a:lnTo>
                  <a:cubicBezTo>
                    <a:pt x="952" y="256"/>
                    <a:pt x="1223" y="0"/>
                    <a:pt x="1554" y="0"/>
                  </a:cubicBezTo>
                  <a:lnTo>
                    <a:pt x="1554" y="0"/>
                  </a:lnTo>
                  <a:cubicBezTo>
                    <a:pt x="1788" y="0"/>
                    <a:pt x="1992" y="128"/>
                    <a:pt x="2100" y="318"/>
                  </a:cubicBezTo>
                  <a:lnTo>
                    <a:pt x="2100" y="318"/>
                  </a:lnTo>
                  <a:cubicBezTo>
                    <a:pt x="2195" y="214"/>
                    <a:pt x="2332" y="148"/>
                    <a:pt x="2483" y="148"/>
                  </a:cubicBezTo>
                  <a:lnTo>
                    <a:pt x="2483" y="148"/>
                  </a:lnTo>
                  <a:cubicBezTo>
                    <a:pt x="2770" y="148"/>
                    <a:pt x="3003" y="380"/>
                    <a:pt x="3003" y="667"/>
                  </a:cubicBezTo>
                  <a:lnTo>
                    <a:pt x="3003" y="667"/>
                  </a:lnTo>
                  <a:cubicBezTo>
                    <a:pt x="3003" y="814"/>
                    <a:pt x="2941" y="948"/>
                    <a:pt x="2842" y="1042"/>
                  </a:cubicBezTo>
                  <a:lnTo>
                    <a:pt x="2842" y="1042"/>
                  </a:lnTo>
                  <a:cubicBezTo>
                    <a:pt x="2946" y="1078"/>
                    <a:pt x="3022" y="1178"/>
                    <a:pt x="3022" y="1296"/>
                  </a:cubicBezTo>
                  <a:lnTo>
                    <a:pt x="3022" y="1296"/>
                  </a:lnTo>
                  <a:cubicBezTo>
                    <a:pt x="3022" y="1444"/>
                    <a:pt x="2901" y="1565"/>
                    <a:pt x="2752" y="1565"/>
                  </a:cubicBezTo>
                  <a:lnTo>
                    <a:pt x="374" y="1565"/>
                  </a:lnTo>
                  <a:lnTo>
                    <a:pt x="374" y="1565"/>
                  </a:lnTo>
                  <a:cubicBezTo>
                    <a:pt x="167" y="1565"/>
                    <a:pt x="0" y="1418"/>
                    <a:pt x="0" y="1237"/>
                  </a:cubicBezTo>
                  <a:lnTo>
                    <a:pt x="0" y="1237"/>
                  </a:lnTo>
                  <a:cubicBezTo>
                    <a:pt x="0" y="1056"/>
                    <a:pt x="167" y="909"/>
                    <a:pt x="374" y="909"/>
                  </a:cubicBezTo>
                </a:path>
              </a:pathLst>
            </a:custGeom>
            <a:solidFill>
              <a:srgbClr val="E7DFD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4" name="Google Shape;1914;p28"/>
            <p:cNvSpPr/>
            <p:nvPr/>
          </p:nvSpPr>
          <p:spPr>
            <a:xfrm>
              <a:off x="2358845" y="4188380"/>
              <a:ext cx="3773721" cy="1955524"/>
            </a:xfrm>
            <a:custGeom>
              <a:rect b="b" l="l" r="r" t="t"/>
              <a:pathLst>
                <a:path extrusionOk="0" h="1572" w="3031">
                  <a:moveTo>
                    <a:pt x="378" y="916"/>
                  </a:moveTo>
                  <a:lnTo>
                    <a:pt x="378" y="916"/>
                  </a:lnTo>
                  <a:cubicBezTo>
                    <a:pt x="174" y="916"/>
                    <a:pt x="8" y="1061"/>
                    <a:pt x="8" y="1240"/>
                  </a:cubicBezTo>
                  <a:lnTo>
                    <a:pt x="8" y="1240"/>
                  </a:lnTo>
                  <a:cubicBezTo>
                    <a:pt x="8" y="1419"/>
                    <a:pt x="174" y="1564"/>
                    <a:pt x="378" y="1564"/>
                  </a:cubicBezTo>
                  <a:lnTo>
                    <a:pt x="2757" y="1564"/>
                  </a:lnTo>
                  <a:lnTo>
                    <a:pt x="2757" y="1564"/>
                  </a:lnTo>
                  <a:cubicBezTo>
                    <a:pt x="2903" y="1564"/>
                    <a:pt x="3022" y="1445"/>
                    <a:pt x="3022" y="1299"/>
                  </a:cubicBezTo>
                  <a:lnTo>
                    <a:pt x="3022" y="1299"/>
                  </a:lnTo>
                  <a:cubicBezTo>
                    <a:pt x="3022" y="1186"/>
                    <a:pt x="2951" y="1086"/>
                    <a:pt x="2845" y="1049"/>
                  </a:cubicBezTo>
                  <a:lnTo>
                    <a:pt x="2839" y="1046"/>
                  </a:lnTo>
                  <a:lnTo>
                    <a:pt x="2844" y="1042"/>
                  </a:lnTo>
                  <a:lnTo>
                    <a:pt x="2844" y="1042"/>
                  </a:lnTo>
                  <a:cubicBezTo>
                    <a:pt x="2947" y="944"/>
                    <a:pt x="3003" y="812"/>
                    <a:pt x="3003" y="670"/>
                  </a:cubicBezTo>
                  <a:lnTo>
                    <a:pt x="3003" y="670"/>
                  </a:lnTo>
                  <a:cubicBezTo>
                    <a:pt x="3003" y="386"/>
                    <a:pt x="2772" y="155"/>
                    <a:pt x="2488" y="155"/>
                  </a:cubicBezTo>
                  <a:lnTo>
                    <a:pt x="2488" y="155"/>
                  </a:lnTo>
                  <a:cubicBezTo>
                    <a:pt x="2343" y="155"/>
                    <a:pt x="2204" y="216"/>
                    <a:pt x="2107" y="324"/>
                  </a:cubicBezTo>
                  <a:lnTo>
                    <a:pt x="2103" y="327"/>
                  </a:lnTo>
                  <a:lnTo>
                    <a:pt x="2101" y="323"/>
                  </a:lnTo>
                  <a:lnTo>
                    <a:pt x="2101" y="323"/>
                  </a:lnTo>
                  <a:cubicBezTo>
                    <a:pt x="1990" y="128"/>
                    <a:pt x="1782" y="7"/>
                    <a:pt x="1558" y="7"/>
                  </a:cubicBezTo>
                  <a:lnTo>
                    <a:pt x="1558" y="7"/>
                  </a:lnTo>
                  <a:cubicBezTo>
                    <a:pt x="1233" y="7"/>
                    <a:pt x="960" y="261"/>
                    <a:pt x="937" y="585"/>
                  </a:cubicBezTo>
                  <a:lnTo>
                    <a:pt x="936" y="589"/>
                  </a:lnTo>
                  <a:lnTo>
                    <a:pt x="932" y="588"/>
                  </a:lnTo>
                  <a:lnTo>
                    <a:pt x="932" y="588"/>
                  </a:lnTo>
                  <a:cubicBezTo>
                    <a:pt x="899" y="581"/>
                    <a:pt x="866" y="578"/>
                    <a:pt x="834" y="578"/>
                  </a:cubicBezTo>
                  <a:lnTo>
                    <a:pt x="834" y="578"/>
                  </a:lnTo>
                  <a:cubicBezTo>
                    <a:pt x="628" y="578"/>
                    <a:pt x="444" y="716"/>
                    <a:pt x="386" y="913"/>
                  </a:cubicBezTo>
                  <a:lnTo>
                    <a:pt x="385" y="916"/>
                  </a:lnTo>
                  <a:lnTo>
                    <a:pt x="378" y="916"/>
                  </a:lnTo>
                  <a:close/>
                  <a:moveTo>
                    <a:pt x="2757" y="1571"/>
                  </a:moveTo>
                  <a:lnTo>
                    <a:pt x="378" y="1571"/>
                  </a:lnTo>
                  <a:lnTo>
                    <a:pt x="378" y="1571"/>
                  </a:lnTo>
                  <a:cubicBezTo>
                    <a:pt x="170" y="1571"/>
                    <a:pt x="0" y="1423"/>
                    <a:pt x="0" y="1240"/>
                  </a:cubicBezTo>
                  <a:lnTo>
                    <a:pt x="0" y="1240"/>
                  </a:lnTo>
                  <a:cubicBezTo>
                    <a:pt x="0" y="1057"/>
                    <a:pt x="170" y="908"/>
                    <a:pt x="378" y="908"/>
                  </a:cubicBezTo>
                  <a:lnTo>
                    <a:pt x="379" y="908"/>
                  </a:lnTo>
                  <a:lnTo>
                    <a:pt x="379" y="908"/>
                  </a:lnTo>
                  <a:cubicBezTo>
                    <a:pt x="439" y="709"/>
                    <a:pt x="625" y="570"/>
                    <a:pt x="834" y="570"/>
                  </a:cubicBezTo>
                  <a:lnTo>
                    <a:pt x="834" y="570"/>
                  </a:lnTo>
                  <a:cubicBezTo>
                    <a:pt x="865" y="570"/>
                    <a:pt x="897" y="573"/>
                    <a:pt x="929" y="580"/>
                  </a:cubicBezTo>
                  <a:lnTo>
                    <a:pt x="929" y="580"/>
                  </a:lnTo>
                  <a:cubicBezTo>
                    <a:pt x="955" y="254"/>
                    <a:pt x="1231" y="0"/>
                    <a:pt x="1558" y="0"/>
                  </a:cubicBezTo>
                  <a:lnTo>
                    <a:pt x="1558" y="0"/>
                  </a:lnTo>
                  <a:cubicBezTo>
                    <a:pt x="1783" y="0"/>
                    <a:pt x="1992" y="120"/>
                    <a:pt x="2104" y="315"/>
                  </a:cubicBezTo>
                  <a:lnTo>
                    <a:pt x="2104" y="315"/>
                  </a:lnTo>
                  <a:cubicBezTo>
                    <a:pt x="2204" y="208"/>
                    <a:pt x="2343" y="147"/>
                    <a:pt x="2488" y="147"/>
                  </a:cubicBezTo>
                  <a:lnTo>
                    <a:pt x="2488" y="147"/>
                  </a:lnTo>
                  <a:cubicBezTo>
                    <a:pt x="2776" y="147"/>
                    <a:pt x="3011" y="382"/>
                    <a:pt x="3011" y="670"/>
                  </a:cubicBezTo>
                  <a:lnTo>
                    <a:pt x="3011" y="670"/>
                  </a:lnTo>
                  <a:cubicBezTo>
                    <a:pt x="3011" y="812"/>
                    <a:pt x="2955" y="944"/>
                    <a:pt x="2853" y="1044"/>
                  </a:cubicBezTo>
                  <a:lnTo>
                    <a:pt x="2853" y="1044"/>
                  </a:lnTo>
                  <a:cubicBezTo>
                    <a:pt x="2959" y="1083"/>
                    <a:pt x="3030" y="1185"/>
                    <a:pt x="3030" y="1299"/>
                  </a:cubicBezTo>
                  <a:lnTo>
                    <a:pt x="3030" y="1299"/>
                  </a:lnTo>
                  <a:cubicBezTo>
                    <a:pt x="3030" y="1449"/>
                    <a:pt x="2908" y="1571"/>
                    <a:pt x="2757" y="1571"/>
                  </a:cubicBezTo>
                  <a:close/>
                </a:path>
              </a:pathLst>
            </a:custGeom>
            <a:solidFill>
              <a:srgbClr val="86A7B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5" name="Google Shape;1915;p28"/>
            <p:cNvSpPr/>
            <p:nvPr/>
          </p:nvSpPr>
          <p:spPr>
            <a:xfrm>
              <a:off x="5890872" y="6825042"/>
              <a:ext cx="510855" cy="521841"/>
            </a:xfrm>
            <a:custGeom>
              <a:rect b="b" l="l" r="r" t="t"/>
              <a:pathLst>
                <a:path extrusionOk="0" h="417" w="409">
                  <a:moveTo>
                    <a:pt x="364" y="376"/>
                  </a:moveTo>
                  <a:lnTo>
                    <a:pt x="364" y="376"/>
                  </a:lnTo>
                  <a:cubicBezTo>
                    <a:pt x="364" y="376"/>
                    <a:pt x="302" y="416"/>
                    <a:pt x="248" y="390"/>
                  </a:cubicBezTo>
                  <a:lnTo>
                    <a:pt x="248" y="390"/>
                  </a:lnTo>
                  <a:cubicBezTo>
                    <a:pt x="226" y="380"/>
                    <a:pt x="214" y="357"/>
                    <a:pt x="214" y="333"/>
                  </a:cubicBezTo>
                  <a:lnTo>
                    <a:pt x="214" y="333"/>
                  </a:lnTo>
                  <a:cubicBezTo>
                    <a:pt x="215" y="302"/>
                    <a:pt x="212" y="249"/>
                    <a:pt x="190" y="231"/>
                  </a:cubicBezTo>
                  <a:lnTo>
                    <a:pt x="190" y="231"/>
                  </a:lnTo>
                  <a:cubicBezTo>
                    <a:pt x="156" y="204"/>
                    <a:pt x="79" y="219"/>
                    <a:pt x="64" y="82"/>
                  </a:cubicBezTo>
                  <a:lnTo>
                    <a:pt x="64" y="82"/>
                  </a:lnTo>
                  <a:cubicBezTo>
                    <a:pt x="64" y="82"/>
                    <a:pt x="0" y="0"/>
                    <a:pt x="175" y="22"/>
                  </a:cubicBezTo>
                  <a:lnTo>
                    <a:pt x="348" y="113"/>
                  </a:lnTo>
                  <a:lnTo>
                    <a:pt x="348" y="113"/>
                  </a:lnTo>
                  <a:cubicBezTo>
                    <a:pt x="348" y="113"/>
                    <a:pt x="408" y="262"/>
                    <a:pt x="364" y="376"/>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6" name="Google Shape;1916;p28"/>
            <p:cNvSpPr/>
            <p:nvPr/>
          </p:nvSpPr>
          <p:spPr>
            <a:xfrm>
              <a:off x="3589287" y="5248540"/>
              <a:ext cx="2587223" cy="1697350"/>
            </a:xfrm>
            <a:custGeom>
              <a:rect b="b" l="l" r="r" t="t"/>
              <a:pathLst>
                <a:path extrusionOk="0" h="1363" w="2079">
                  <a:moveTo>
                    <a:pt x="346" y="466"/>
                  </a:moveTo>
                  <a:lnTo>
                    <a:pt x="572" y="423"/>
                  </a:lnTo>
                  <a:lnTo>
                    <a:pt x="427" y="626"/>
                  </a:lnTo>
                  <a:lnTo>
                    <a:pt x="346" y="466"/>
                  </a:lnTo>
                  <a:close/>
                  <a:moveTo>
                    <a:pt x="51" y="295"/>
                  </a:moveTo>
                  <a:lnTo>
                    <a:pt x="51" y="295"/>
                  </a:lnTo>
                  <a:cubicBezTo>
                    <a:pt x="6" y="330"/>
                    <a:pt x="0" y="396"/>
                    <a:pt x="36" y="440"/>
                  </a:cubicBezTo>
                  <a:lnTo>
                    <a:pt x="254" y="710"/>
                  </a:lnTo>
                  <a:lnTo>
                    <a:pt x="1195" y="715"/>
                  </a:lnTo>
                  <a:lnTo>
                    <a:pt x="1213" y="700"/>
                  </a:lnTo>
                  <a:lnTo>
                    <a:pt x="1882" y="1362"/>
                  </a:lnTo>
                  <a:lnTo>
                    <a:pt x="2078" y="1254"/>
                  </a:lnTo>
                  <a:lnTo>
                    <a:pt x="1343" y="393"/>
                  </a:lnTo>
                  <a:lnTo>
                    <a:pt x="1343" y="393"/>
                  </a:lnTo>
                  <a:cubicBezTo>
                    <a:pt x="1343" y="393"/>
                    <a:pt x="1237" y="446"/>
                    <a:pt x="989" y="223"/>
                  </a:cubicBezTo>
                  <a:lnTo>
                    <a:pt x="989" y="223"/>
                  </a:lnTo>
                  <a:cubicBezTo>
                    <a:pt x="742" y="0"/>
                    <a:pt x="566" y="89"/>
                    <a:pt x="566" y="89"/>
                  </a:cubicBezTo>
                  <a:lnTo>
                    <a:pt x="566" y="89"/>
                  </a:lnTo>
                  <a:cubicBezTo>
                    <a:pt x="566" y="89"/>
                    <a:pt x="326" y="196"/>
                    <a:pt x="155" y="246"/>
                  </a:cubicBezTo>
                  <a:lnTo>
                    <a:pt x="155" y="246"/>
                  </a:lnTo>
                  <a:cubicBezTo>
                    <a:pt x="107" y="259"/>
                    <a:pt x="74" y="277"/>
                    <a:pt x="51" y="295"/>
                  </a:cubicBezTo>
                  <a:close/>
                </a:path>
              </a:pathLst>
            </a:custGeom>
            <a:solidFill>
              <a:srgbClr val="32375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7" name="Google Shape;1917;p28"/>
            <p:cNvSpPr/>
            <p:nvPr/>
          </p:nvSpPr>
          <p:spPr>
            <a:xfrm>
              <a:off x="4742827" y="5144170"/>
              <a:ext cx="708601" cy="736068"/>
            </a:xfrm>
            <a:custGeom>
              <a:rect b="b" l="l" r="r" t="t"/>
              <a:pathLst>
                <a:path extrusionOk="0" h="592" w="568">
                  <a:moveTo>
                    <a:pt x="5" y="252"/>
                  </a:moveTo>
                  <a:lnTo>
                    <a:pt x="5" y="252"/>
                  </a:lnTo>
                  <a:cubicBezTo>
                    <a:pt x="0" y="217"/>
                    <a:pt x="25" y="186"/>
                    <a:pt x="59" y="181"/>
                  </a:cubicBezTo>
                  <a:lnTo>
                    <a:pt x="59" y="181"/>
                  </a:lnTo>
                  <a:cubicBezTo>
                    <a:pt x="85" y="178"/>
                    <a:pt x="108" y="189"/>
                    <a:pt x="121" y="209"/>
                  </a:cubicBezTo>
                  <a:lnTo>
                    <a:pt x="177" y="115"/>
                  </a:lnTo>
                  <a:lnTo>
                    <a:pt x="177" y="115"/>
                  </a:lnTo>
                  <a:cubicBezTo>
                    <a:pt x="227" y="29"/>
                    <a:pt x="337" y="0"/>
                    <a:pt x="423" y="50"/>
                  </a:cubicBezTo>
                  <a:lnTo>
                    <a:pt x="453" y="68"/>
                  </a:lnTo>
                  <a:lnTo>
                    <a:pt x="453" y="68"/>
                  </a:lnTo>
                  <a:cubicBezTo>
                    <a:pt x="538" y="118"/>
                    <a:pt x="567" y="228"/>
                    <a:pt x="517" y="314"/>
                  </a:cubicBezTo>
                  <a:lnTo>
                    <a:pt x="421" y="477"/>
                  </a:lnTo>
                  <a:lnTo>
                    <a:pt x="421" y="477"/>
                  </a:lnTo>
                  <a:cubicBezTo>
                    <a:pt x="371" y="562"/>
                    <a:pt x="261" y="591"/>
                    <a:pt x="175" y="541"/>
                  </a:cubicBezTo>
                  <a:lnTo>
                    <a:pt x="145" y="523"/>
                  </a:lnTo>
                  <a:lnTo>
                    <a:pt x="145" y="523"/>
                  </a:lnTo>
                  <a:cubicBezTo>
                    <a:pt x="69" y="478"/>
                    <a:pt x="38" y="387"/>
                    <a:pt x="67" y="307"/>
                  </a:cubicBezTo>
                  <a:lnTo>
                    <a:pt x="67" y="307"/>
                  </a:lnTo>
                  <a:cubicBezTo>
                    <a:pt x="36" y="307"/>
                    <a:pt x="9" y="283"/>
                    <a:pt x="5" y="252"/>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8" name="Google Shape;1918;p28"/>
            <p:cNvSpPr/>
            <p:nvPr/>
          </p:nvSpPr>
          <p:spPr>
            <a:xfrm>
              <a:off x="4863674" y="5407836"/>
              <a:ext cx="494374" cy="318597"/>
            </a:xfrm>
            <a:custGeom>
              <a:rect b="b" l="l" r="r" t="t"/>
              <a:pathLst>
                <a:path extrusionOk="0" h="255" w="396">
                  <a:moveTo>
                    <a:pt x="384" y="168"/>
                  </a:moveTo>
                  <a:lnTo>
                    <a:pt x="384" y="168"/>
                  </a:lnTo>
                  <a:cubicBezTo>
                    <a:pt x="384" y="168"/>
                    <a:pt x="395" y="104"/>
                    <a:pt x="324" y="118"/>
                  </a:cubicBezTo>
                  <a:lnTo>
                    <a:pt x="324" y="118"/>
                  </a:lnTo>
                  <a:cubicBezTo>
                    <a:pt x="286" y="126"/>
                    <a:pt x="272" y="103"/>
                    <a:pt x="253" y="75"/>
                  </a:cubicBezTo>
                  <a:lnTo>
                    <a:pt x="253" y="75"/>
                  </a:lnTo>
                  <a:cubicBezTo>
                    <a:pt x="220" y="28"/>
                    <a:pt x="163" y="0"/>
                    <a:pt x="106" y="18"/>
                  </a:cubicBezTo>
                  <a:lnTo>
                    <a:pt x="106" y="18"/>
                  </a:lnTo>
                  <a:cubicBezTo>
                    <a:pt x="34" y="41"/>
                    <a:pt x="0" y="2"/>
                    <a:pt x="0" y="2"/>
                  </a:cubicBezTo>
                  <a:lnTo>
                    <a:pt x="0" y="2"/>
                  </a:lnTo>
                  <a:cubicBezTo>
                    <a:pt x="0" y="2"/>
                    <a:pt x="27" y="54"/>
                    <a:pt x="41" y="69"/>
                  </a:cubicBezTo>
                  <a:lnTo>
                    <a:pt x="41" y="69"/>
                  </a:lnTo>
                  <a:cubicBezTo>
                    <a:pt x="55" y="84"/>
                    <a:pt x="115" y="168"/>
                    <a:pt x="203" y="172"/>
                  </a:cubicBezTo>
                  <a:lnTo>
                    <a:pt x="203" y="172"/>
                  </a:lnTo>
                  <a:cubicBezTo>
                    <a:pt x="291" y="175"/>
                    <a:pt x="226" y="242"/>
                    <a:pt x="330" y="254"/>
                  </a:cubicBezTo>
                  <a:lnTo>
                    <a:pt x="384" y="168"/>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19" name="Google Shape;1919;p28"/>
            <p:cNvSpPr/>
            <p:nvPr/>
          </p:nvSpPr>
          <p:spPr>
            <a:xfrm>
              <a:off x="4863674" y="5045295"/>
              <a:ext cx="714096" cy="472402"/>
            </a:xfrm>
            <a:custGeom>
              <a:rect b="b" l="l" r="r" t="t"/>
              <a:pathLst>
                <a:path extrusionOk="0" h="378" w="575">
                  <a:moveTo>
                    <a:pt x="18" y="110"/>
                  </a:moveTo>
                  <a:lnTo>
                    <a:pt x="18" y="110"/>
                  </a:lnTo>
                  <a:cubicBezTo>
                    <a:pt x="20" y="90"/>
                    <a:pt x="33" y="72"/>
                    <a:pt x="52" y="65"/>
                  </a:cubicBezTo>
                  <a:lnTo>
                    <a:pt x="52" y="65"/>
                  </a:lnTo>
                  <a:cubicBezTo>
                    <a:pt x="73" y="57"/>
                    <a:pt x="105" y="50"/>
                    <a:pt x="141" y="59"/>
                  </a:cubicBezTo>
                  <a:lnTo>
                    <a:pt x="141" y="59"/>
                  </a:lnTo>
                  <a:cubicBezTo>
                    <a:pt x="211" y="76"/>
                    <a:pt x="167" y="25"/>
                    <a:pt x="224" y="13"/>
                  </a:cubicBezTo>
                  <a:lnTo>
                    <a:pt x="224" y="13"/>
                  </a:lnTo>
                  <a:cubicBezTo>
                    <a:pt x="281" y="0"/>
                    <a:pt x="574" y="91"/>
                    <a:pt x="532" y="238"/>
                  </a:cubicBezTo>
                  <a:lnTo>
                    <a:pt x="532" y="238"/>
                  </a:lnTo>
                  <a:cubicBezTo>
                    <a:pt x="518" y="290"/>
                    <a:pt x="479" y="355"/>
                    <a:pt x="429" y="377"/>
                  </a:cubicBezTo>
                  <a:lnTo>
                    <a:pt x="429" y="377"/>
                  </a:lnTo>
                  <a:cubicBezTo>
                    <a:pt x="431" y="366"/>
                    <a:pt x="436" y="353"/>
                    <a:pt x="438" y="342"/>
                  </a:cubicBezTo>
                  <a:lnTo>
                    <a:pt x="438" y="342"/>
                  </a:lnTo>
                  <a:cubicBezTo>
                    <a:pt x="432" y="324"/>
                    <a:pt x="388" y="217"/>
                    <a:pt x="200" y="189"/>
                  </a:cubicBezTo>
                  <a:lnTo>
                    <a:pt x="200" y="189"/>
                  </a:lnTo>
                  <a:cubicBezTo>
                    <a:pt x="200" y="189"/>
                    <a:pt x="182" y="240"/>
                    <a:pt x="121" y="234"/>
                  </a:cubicBezTo>
                  <a:lnTo>
                    <a:pt x="121" y="234"/>
                  </a:lnTo>
                  <a:cubicBezTo>
                    <a:pt x="78" y="230"/>
                    <a:pt x="49" y="286"/>
                    <a:pt x="35" y="321"/>
                  </a:cubicBezTo>
                  <a:lnTo>
                    <a:pt x="35" y="321"/>
                  </a:lnTo>
                  <a:cubicBezTo>
                    <a:pt x="31" y="331"/>
                    <a:pt x="17" y="332"/>
                    <a:pt x="12" y="322"/>
                  </a:cubicBezTo>
                  <a:lnTo>
                    <a:pt x="0" y="301"/>
                  </a:lnTo>
                  <a:lnTo>
                    <a:pt x="18" y="110"/>
                  </a:lnTo>
                </a:path>
              </a:pathLst>
            </a:custGeom>
            <a:solidFill>
              <a:srgbClr val="7447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0" name="Google Shape;1920;p28"/>
            <p:cNvSpPr/>
            <p:nvPr/>
          </p:nvSpPr>
          <p:spPr>
            <a:xfrm>
              <a:off x="4792263" y="5396850"/>
              <a:ext cx="49439" cy="98875"/>
            </a:xfrm>
            <a:custGeom>
              <a:rect b="b" l="l" r="r" t="t"/>
              <a:pathLst>
                <a:path extrusionOk="0" h="78" w="38">
                  <a:moveTo>
                    <a:pt x="30" y="77"/>
                  </a:moveTo>
                  <a:lnTo>
                    <a:pt x="30" y="77"/>
                  </a:lnTo>
                  <a:lnTo>
                    <a:pt x="30" y="77"/>
                  </a:lnTo>
                  <a:lnTo>
                    <a:pt x="30" y="77"/>
                  </a:lnTo>
                  <a:lnTo>
                    <a:pt x="29" y="76"/>
                  </a:lnTo>
                  <a:lnTo>
                    <a:pt x="29" y="76"/>
                  </a:lnTo>
                  <a:cubicBezTo>
                    <a:pt x="34" y="50"/>
                    <a:pt x="32" y="30"/>
                    <a:pt x="23" y="17"/>
                  </a:cubicBezTo>
                  <a:lnTo>
                    <a:pt x="23" y="17"/>
                  </a:lnTo>
                  <a:cubicBezTo>
                    <a:pt x="13" y="5"/>
                    <a:pt x="1" y="3"/>
                    <a:pt x="1" y="3"/>
                  </a:cubicBezTo>
                  <a:lnTo>
                    <a:pt x="1" y="3"/>
                  </a:lnTo>
                  <a:lnTo>
                    <a:pt x="0" y="2"/>
                  </a:lnTo>
                  <a:lnTo>
                    <a:pt x="0" y="2"/>
                  </a:lnTo>
                  <a:cubicBezTo>
                    <a:pt x="0" y="1"/>
                    <a:pt x="1" y="0"/>
                    <a:pt x="1" y="0"/>
                  </a:cubicBezTo>
                  <a:lnTo>
                    <a:pt x="1" y="0"/>
                  </a:lnTo>
                  <a:cubicBezTo>
                    <a:pt x="2" y="0"/>
                    <a:pt x="14" y="3"/>
                    <a:pt x="24" y="16"/>
                  </a:cubicBezTo>
                  <a:lnTo>
                    <a:pt x="24" y="16"/>
                  </a:lnTo>
                  <a:cubicBezTo>
                    <a:pt x="34" y="30"/>
                    <a:pt x="37" y="50"/>
                    <a:pt x="32" y="76"/>
                  </a:cubicBezTo>
                  <a:lnTo>
                    <a:pt x="32" y="76"/>
                  </a:lnTo>
                  <a:cubicBezTo>
                    <a:pt x="32" y="77"/>
                    <a:pt x="31" y="77"/>
                    <a:pt x="30" y="77"/>
                  </a:cubicBezTo>
                </a:path>
              </a:pathLst>
            </a:custGeom>
            <a:solidFill>
              <a:srgbClr val="1022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1" name="Google Shape;1921;p28"/>
            <p:cNvSpPr/>
            <p:nvPr/>
          </p:nvSpPr>
          <p:spPr>
            <a:xfrm>
              <a:off x="5077901" y="6028552"/>
              <a:ext cx="82397" cy="115352"/>
            </a:xfrm>
            <a:custGeom>
              <a:rect b="b" l="l" r="r" t="t"/>
              <a:pathLst>
                <a:path extrusionOk="0" h="92" w="65">
                  <a:moveTo>
                    <a:pt x="0" y="89"/>
                  </a:moveTo>
                  <a:lnTo>
                    <a:pt x="0" y="89"/>
                  </a:lnTo>
                  <a:cubicBezTo>
                    <a:pt x="0" y="89"/>
                    <a:pt x="7" y="83"/>
                    <a:pt x="17" y="74"/>
                  </a:cubicBezTo>
                  <a:lnTo>
                    <a:pt x="17" y="74"/>
                  </a:lnTo>
                  <a:cubicBezTo>
                    <a:pt x="32" y="58"/>
                    <a:pt x="54" y="31"/>
                    <a:pt x="64" y="0"/>
                  </a:cubicBezTo>
                  <a:lnTo>
                    <a:pt x="35" y="91"/>
                  </a:lnTo>
                  <a:lnTo>
                    <a:pt x="24" y="81"/>
                  </a:lnTo>
                  <a:lnTo>
                    <a:pt x="0" y="89"/>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2" name="Google Shape;1922;p28"/>
            <p:cNvSpPr/>
            <p:nvPr/>
          </p:nvSpPr>
          <p:spPr>
            <a:xfrm>
              <a:off x="3990277" y="5764886"/>
              <a:ext cx="449172" cy="64668"/>
            </a:xfrm>
            <a:custGeom>
              <a:rect b="b" l="l" r="r" t="t"/>
              <a:pathLst>
                <a:path extrusionOk="0" h="64668" w="449172">
                  <a:moveTo>
                    <a:pt x="0" y="10986"/>
                  </a:moveTo>
                  <a:lnTo>
                    <a:pt x="64696" y="55929"/>
                  </a:lnTo>
                  <a:lnTo>
                    <a:pt x="32959" y="64668"/>
                  </a:lnTo>
                  <a:close/>
                  <a:moveTo>
                    <a:pt x="449172" y="0"/>
                  </a:moveTo>
                  <a:lnTo>
                    <a:pt x="285639" y="59163"/>
                  </a:lnTo>
                  <a:lnTo>
                    <a:pt x="317088" y="13847"/>
                  </a:lnTo>
                  <a:close/>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3" name="Google Shape;1923;p28"/>
            <p:cNvSpPr/>
            <p:nvPr/>
          </p:nvSpPr>
          <p:spPr>
            <a:xfrm>
              <a:off x="4259438" y="5347415"/>
              <a:ext cx="1184936" cy="740317"/>
            </a:xfrm>
            <a:custGeom>
              <a:rect b="b" l="l" r="r" t="t"/>
              <a:pathLst>
                <a:path extrusionOk="0" h="740317" w="1184936">
                  <a:moveTo>
                    <a:pt x="1181497" y="599982"/>
                  </a:moveTo>
                  <a:cubicBezTo>
                    <a:pt x="1182748" y="598740"/>
                    <a:pt x="1183998" y="598740"/>
                    <a:pt x="1183998" y="599982"/>
                  </a:cubicBezTo>
                  <a:cubicBezTo>
                    <a:pt x="1185249" y="599982"/>
                    <a:pt x="1185249" y="601224"/>
                    <a:pt x="1183998" y="601224"/>
                  </a:cubicBezTo>
                  <a:cubicBezTo>
                    <a:pt x="1181497" y="603708"/>
                    <a:pt x="988928" y="739075"/>
                    <a:pt x="880139" y="740317"/>
                  </a:cubicBezTo>
                  <a:lnTo>
                    <a:pt x="878888" y="739075"/>
                  </a:lnTo>
                  <a:cubicBezTo>
                    <a:pt x="878888" y="737834"/>
                    <a:pt x="880139" y="736592"/>
                    <a:pt x="880139" y="736592"/>
                  </a:cubicBezTo>
                  <a:cubicBezTo>
                    <a:pt x="987678" y="735350"/>
                    <a:pt x="1180247" y="599982"/>
                    <a:pt x="1181497" y="599982"/>
                  </a:cubicBezTo>
                  <a:close/>
                  <a:moveTo>
                    <a:pt x="72662" y="0"/>
                  </a:moveTo>
                  <a:cubicBezTo>
                    <a:pt x="73915" y="0"/>
                    <a:pt x="75167" y="0"/>
                    <a:pt x="75167" y="0"/>
                  </a:cubicBezTo>
                  <a:cubicBezTo>
                    <a:pt x="149082" y="90642"/>
                    <a:pt x="196688" y="209843"/>
                    <a:pt x="209216" y="334010"/>
                  </a:cubicBezTo>
                  <a:cubicBezTo>
                    <a:pt x="212974" y="366293"/>
                    <a:pt x="212974" y="407268"/>
                    <a:pt x="192930" y="439552"/>
                  </a:cubicBezTo>
                  <a:cubicBezTo>
                    <a:pt x="176643" y="466868"/>
                    <a:pt x="147829" y="486735"/>
                    <a:pt x="110246" y="496669"/>
                  </a:cubicBezTo>
                  <a:cubicBezTo>
                    <a:pt x="88948" y="501635"/>
                    <a:pt x="62640" y="504119"/>
                    <a:pt x="37584" y="504119"/>
                  </a:cubicBezTo>
                  <a:cubicBezTo>
                    <a:pt x="25056" y="504119"/>
                    <a:pt x="13781" y="504119"/>
                    <a:pt x="2506" y="502877"/>
                  </a:cubicBezTo>
                  <a:cubicBezTo>
                    <a:pt x="1253" y="502877"/>
                    <a:pt x="0" y="502877"/>
                    <a:pt x="0" y="500394"/>
                  </a:cubicBezTo>
                  <a:cubicBezTo>
                    <a:pt x="0" y="500394"/>
                    <a:pt x="1253" y="499152"/>
                    <a:pt x="2506" y="500394"/>
                  </a:cubicBezTo>
                  <a:cubicBezTo>
                    <a:pt x="38837" y="504119"/>
                    <a:pt x="76420" y="501635"/>
                    <a:pt x="110246" y="492944"/>
                  </a:cubicBezTo>
                  <a:cubicBezTo>
                    <a:pt x="146577" y="483010"/>
                    <a:pt x="175391" y="464385"/>
                    <a:pt x="190424" y="438310"/>
                  </a:cubicBezTo>
                  <a:cubicBezTo>
                    <a:pt x="210469" y="406027"/>
                    <a:pt x="209216" y="366293"/>
                    <a:pt x="205458" y="334010"/>
                  </a:cubicBezTo>
                  <a:cubicBezTo>
                    <a:pt x="194183" y="209843"/>
                    <a:pt x="146577" y="91884"/>
                    <a:pt x="72662" y="2484"/>
                  </a:cubicBezTo>
                  <a:cubicBezTo>
                    <a:pt x="72662" y="1242"/>
                    <a:pt x="72662" y="0"/>
                    <a:pt x="72662" y="0"/>
                  </a:cubicBezTo>
                  <a:close/>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cxnSp>
          <p:nvCxnSpPr>
            <p:cNvPr id="1924" name="Google Shape;1924;p28"/>
            <p:cNvCxnSpPr/>
            <p:nvPr/>
          </p:nvCxnSpPr>
          <p:spPr>
            <a:xfrm>
              <a:off x="4122111" y="6028552"/>
              <a:ext cx="60425" cy="104366"/>
            </a:xfrm>
            <a:prstGeom prst="straightConnector1">
              <a:avLst/>
            </a:prstGeom>
            <a:noFill/>
            <a:ln cap="flat" cmpd="sng" w="9525">
              <a:solidFill>
                <a:srgbClr val="202237"/>
              </a:solidFill>
              <a:prstDash val="solid"/>
              <a:round/>
              <a:headEnd len="sm" w="sm" type="none"/>
              <a:tailEnd len="sm" w="sm" type="none"/>
            </a:ln>
          </p:spPr>
        </p:cxnSp>
        <p:sp>
          <p:nvSpPr>
            <p:cNvPr id="1925" name="Google Shape;1925;p28"/>
            <p:cNvSpPr/>
            <p:nvPr/>
          </p:nvSpPr>
          <p:spPr>
            <a:xfrm>
              <a:off x="4847193" y="5374878"/>
              <a:ext cx="16481" cy="49439"/>
            </a:xfrm>
            <a:custGeom>
              <a:rect b="b" l="l" r="r" t="t"/>
              <a:pathLst>
                <a:path extrusionOk="0" h="38" w="15">
                  <a:moveTo>
                    <a:pt x="12" y="37"/>
                  </a:moveTo>
                  <a:lnTo>
                    <a:pt x="0" y="0"/>
                  </a:lnTo>
                  <a:lnTo>
                    <a:pt x="14" y="7"/>
                  </a:lnTo>
                  <a:lnTo>
                    <a:pt x="12" y="37"/>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6" name="Google Shape;1926;p28"/>
            <p:cNvSpPr/>
            <p:nvPr/>
          </p:nvSpPr>
          <p:spPr>
            <a:xfrm>
              <a:off x="4951563" y="5814322"/>
              <a:ext cx="153805" cy="76903"/>
            </a:xfrm>
            <a:custGeom>
              <a:rect b="b" l="l" r="r" t="t"/>
              <a:pathLst>
                <a:path extrusionOk="0" h="62" w="123">
                  <a:moveTo>
                    <a:pt x="122" y="29"/>
                  </a:moveTo>
                  <a:lnTo>
                    <a:pt x="122" y="29"/>
                  </a:lnTo>
                  <a:cubicBezTo>
                    <a:pt x="122" y="29"/>
                    <a:pt x="59" y="61"/>
                    <a:pt x="0" y="0"/>
                  </a:cubicBezTo>
                  <a:lnTo>
                    <a:pt x="0" y="0"/>
                  </a:lnTo>
                  <a:cubicBezTo>
                    <a:pt x="0" y="0"/>
                    <a:pt x="45" y="36"/>
                    <a:pt x="122" y="29"/>
                  </a:cubicBez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7" name="Google Shape;1927;p28"/>
            <p:cNvSpPr/>
            <p:nvPr/>
          </p:nvSpPr>
          <p:spPr>
            <a:xfrm>
              <a:off x="5967775" y="6852509"/>
              <a:ext cx="137328" cy="104366"/>
            </a:xfrm>
            <a:custGeom>
              <a:rect b="b" l="l" r="r" t="t"/>
              <a:pathLst>
                <a:path extrusionOk="0" h="85" w="112">
                  <a:moveTo>
                    <a:pt x="111" y="0"/>
                  </a:moveTo>
                  <a:lnTo>
                    <a:pt x="3" y="84"/>
                  </a:lnTo>
                  <a:lnTo>
                    <a:pt x="0" y="60"/>
                  </a:lnTo>
                  <a:lnTo>
                    <a:pt x="111" y="0"/>
                  </a:lnTo>
                </a:path>
              </a:pathLst>
            </a:custGeom>
            <a:solidFill>
              <a:srgbClr val="20223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8" name="Google Shape;1928;p28"/>
            <p:cNvSpPr/>
            <p:nvPr/>
          </p:nvSpPr>
          <p:spPr>
            <a:xfrm>
              <a:off x="3990278" y="6094469"/>
              <a:ext cx="335078" cy="274652"/>
            </a:xfrm>
            <a:custGeom>
              <a:rect b="b" l="l" r="r" t="t"/>
              <a:pathLst>
                <a:path extrusionOk="0" h="220" w="267">
                  <a:moveTo>
                    <a:pt x="260" y="210"/>
                  </a:moveTo>
                  <a:lnTo>
                    <a:pt x="260" y="210"/>
                  </a:lnTo>
                  <a:cubicBezTo>
                    <a:pt x="260" y="210"/>
                    <a:pt x="164" y="219"/>
                    <a:pt x="108" y="200"/>
                  </a:cubicBezTo>
                  <a:lnTo>
                    <a:pt x="108" y="200"/>
                  </a:lnTo>
                  <a:cubicBezTo>
                    <a:pt x="108" y="200"/>
                    <a:pt x="46" y="57"/>
                    <a:pt x="0" y="31"/>
                  </a:cubicBezTo>
                  <a:lnTo>
                    <a:pt x="0" y="31"/>
                  </a:lnTo>
                  <a:cubicBezTo>
                    <a:pt x="0" y="31"/>
                    <a:pt x="140" y="0"/>
                    <a:pt x="228" y="25"/>
                  </a:cubicBezTo>
                  <a:lnTo>
                    <a:pt x="228" y="25"/>
                  </a:lnTo>
                  <a:cubicBezTo>
                    <a:pt x="228" y="25"/>
                    <a:pt x="266" y="126"/>
                    <a:pt x="260" y="210"/>
                  </a:cubicBezTo>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29" name="Google Shape;1929;p28"/>
            <p:cNvSpPr/>
            <p:nvPr/>
          </p:nvSpPr>
          <p:spPr>
            <a:xfrm>
              <a:off x="7104837" y="5627558"/>
              <a:ext cx="510852" cy="428458"/>
            </a:xfrm>
            <a:custGeom>
              <a:rect b="b" l="l" r="r" t="t"/>
              <a:pathLst>
                <a:path extrusionOk="0" h="342" w="409">
                  <a:moveTo>
                    <a:pt x="92" y="333"/>
                  </a:moveTo>
                  <a:lnTo>
                    <a:pt x="11" y="145"/>
                  </a:lnTo>
                  <a:lnTo>
                    <a:pt x="204" y="174"/>
                  </a:lnTo>
                  <a:lnTo>
                    <a:pt x="204" y="174"/>
                  </a:lnTo>
                  <a:lnTo>
                    <a:pt x="204" y="175"/>
                  </a:lnTo>
                  <a:lnTo>
                    <a:pt x="204" y="175"/>
                  </a:lnTo>
                  <a:cubicBezTo>
                    <a:pt x="205" y="175"/>
                    <a:pt x="206" y="174"/>
                    <a:pt x="207" y="173"/>
                  </a:cubicBezTo>
                  <a:lnTo>
                    <a:pt x="317" y="11"/>
                  </a:lnTo>
                  <a:lnTo>
                    <a:pt x="399" y="199"/>
                  </a:lnTo>
                  <a:lnTo>
                    <a:pt x="92" y="333"/>
                  </a:lnTo>
                  <a:close/>
                  <a:moveTo>
                    <a:pt x="307" y="13"/>
                  </a:moveTo>
                  <a:lnTo>
                    <a:pt x="202" y="166"/>
                  </a:lnTo>
                  <a:lnTo>
                    <a:pt x="18" y="138"/>
                  </a:lnTo>
                  <a:lnTo>
                    <a:pt x="307" y="13"/>
                  </a:lnTo>
                  <a:close/>
                  <a:moveTo>
                    <a:pt x="407" y="200"/>
                  </a:moveTo>
                  <a:lnTo>
                    <a:pt x="321" y="2"/>
                  </a:lnTo>
                  <a:lnTo>
                    <a:pt x="321" y="2"/>
                  </a:lnTo>
                  <a:lnTo>
                    <a:pt x="321" y="2"/>
                  </a:lnTo>
                  <a:lnTo>
                    <a:pt x="321" y="2"/>
                  </a:lnTo>
                  <a:cubicBezTo>
                    <a:pt x="321" y="2"/>
                    <a:pt x="321" y="2"/>
                    <a:pt x="321" y="1"/>
                  </a:cubicBezTo>
                  <a:lnTo>
                    <a:pt x="321" y="1"/>
                  </a:lnTo>
                  <a:cubicBezTo>
                    <a:pt x="320" y="1"/>
                    <a:pt x="320" y="1"/>
                    <a:pt x="320" y="1"/>
                  </a:cubicBezTo>
                  <a:lnTo>
                    <a:pt x="320" y="1"/>
                  </a:lnTo>
                  <a:lnTo>
                    <a:pt x="320" y="0"/>
                  </a:lnTo>
                  <a:lnTo>
                    <a:pt x="320" y="0"/>
                  </a:lnTo>
                  <a:lnTo>
                    <a:pt x="320" y="0"/>
                  </a:lnTo>
                  <a:lnTo>
                    <a:pt x="320" y="0"/>
                  </a:lnTo>
                  <a:cubicBezTo>
                    <a:pt x="319" y="0"/>
                    <a:pt x="319" y="0"/>
                    <a:pt x="319" y="0"/>
                  </a:cubicBezTo>
                  <a:lnTo>
                    <a:pt x="319" y="0"/>
                  </a:lnTo>
                  <a:cubicBezTo>
                    <a:pt x="319" y="0"/>
                    <a:pt x="319" y="0"/>
                    <a:pt x="318" y="0"/>
                  </a:cubicBezTo>
                  <a:lnTo>
                    <a:pt x="318" y="0"/>
                  </a:lnTo>
                  <a:cubicBezTo>
                    <a:pt x="318" y="0"/>
                    <a:pt x="318" y="0"/>
                    <a:pt x="317" y="0"/>
                  </a:cubicBezTo>
                  <a:lnTo>
                    <a:pt x="317" y="0"/>
                  </a:lnTo>
                  <a:lnTo>
                    <a:pt x="317" y="0"/>
                  </a:lnTo>
                  <a:lnTo>
                    <a:pt x="317" y="0"/>
                  </a:lnTo>
                  <a:cubicBezTo>
                    <a:pt x="317" y="0"/>
                    <a:pt x="317" y="0"/>
                    <a:pt x="316" y="0"/>
                  </a:cubicBezTo>
                  <a:lnTo>
                    <a:pt x="3" y="136"/>
                  </a:lnTo>
                  <a:lnTo>
                    <a:pt x="3" y="136"/>
                  </a:lnTo>
                  <a:lnTo>
                    <a:pt x="3" y="136"/>
                  </a:lnTo>
                  <a:lnTo>
                    <a:pt x="3" y="136"/>
                  </a:lnTo>
                  <a:cubicBezTo>
                    <a:pt x="2" y="137"/>
                    <a:pt x="1" y="137"/>
                    <a:pt x="1" y="138"/>
                  </a:cubicBezTo>
                  <a:lnTo>
                    <a:pt x="1" y="138"/>
                  </a:lnTo>
                  <a:cubicBezTo>
                    <a:pt x="1" y="138"/>
                    <a:pt x="1" y="138"/>
                    <a:pt x="1" y="139"/>
                  </a:cubicBezTo>
                  <a:lnTo>
                    <a:pt x="1" y="139"/>
                  </a:lnTo>
                  <a:cubicBezTo>
                    <a:pt x="0" y="139"/>
                    <a:pt x="0" y="139"/>
                    <a:pt x="0" y="139"/>
                  </a:cubicBezTo>
                  <a:lnTo>
                    <a:pt x="0" y="139"/>
                  </a:lnTo>
                  <a:lnTo>
                    <a:pt x="0" y="139"/>
                  </a:lnTo>
                  <a:lnTo>
                    <a:pt x="0" y="139"/>
                  </a:lnTo>
                  <a:lnTo>
                    <a:pt x="0" y="139"/>
                  </a:lnTo>
                  <a:lnTo>
                    <a:pt x="0" y="139"/>
                  </a:lnTo>
                  <a:cubicBezTo>
                    <a:pt x="0" y="140"/>
                    <a:pt x="0" y="140"/>
                    <a:pt x="0" y="141"/>
                  </a:cubicBezTo>
                  <a:lnTo>
                    <a:pt x="0" y="141"/>
                  </a:lnTo>
                  <a:cubicBezTo>
                    <a:pt x="0" y="141"/>
                    <a:pt x="0" y="141"/>
                    <a:pt x="1" y="141"/>
                  </a:cubicBezTo>
                  <a:lnTo>
                    <a:pt x="1" y="141"/>
                  </a:lnTo>
                  <a:lnTo>
                    <a:pt x="1" y="141"/>
                  </a:lnTo>
                  <a:lnTo>
                    <a:pt x="87" y="339"/>
                  </a:lnTo>
                  <a:lnTo>
                    <a:pt x="87" y="339"/>
                  </a:lnTo>
                  <a:cubicBezTo>
                    <a:pt x="87" y="340"/>
                    <a:pt x="88" y="340"/>
                    <a:pt x="89" y="341"/>
                  </a:cubicBezTo>
                  <a:lnTo>
                    <a:pt x="89" y="341"/>
                  </a:lnTo>
                  <a:lnTo>
                    <a:pt x="90" y="341"/>
                  </a:lnTo>
                  <a:lnTo>
                    <a:pt x="90" y="341"/>
                  </a:lnTo>
                  <a:lnTo>
                    <a:pt x="91" y="341"/>
                  </a:lnTo>
                  <a:lnTo>
                    <a:pt x="405" y="205"/>
                  </a:lnTo>
                  <a:lnTo>
                    <a:pt x="405" y="205"/>
                  </a:lnTo>
                  <a:cubicBezTo>
                    <a:pt x="407" y="204"/>
                    <a:pt x="408" y="202"/>
                    <a:pt x="407" y="200"/>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0" name="Google Shape;1930;p28"/>
            <p:cNvSpPr/>
            <p:nvPr/>
          </p:nvSpPr>
          <p:spPr>
            <a:xfrm>
              <a:off x="8134522" y="5833323"/>
              <a:ext cx="394911" cy="397219"/>
            </a:xfrm>
            <a:custGeom>
              <a:rect b="b" l="l" r="r" t="t"/>
              <a:pathLst>
                <a:path extrusionOk="0" h="397219" w="394911">
                  <a:moveTo>
                    <a:pt x="153268" y="269579"/>
                  </a:moveTo>
                  <a:cubicBezTo>
                    <a:pt x="125926" y="269579"/>
                    <a:pt x="102311" y="285847"/>
                    <a:pt x="93611" y="312126"/>
                  </a:cubicBezTo>
                  <a:lnTo>
                    <a:pt x="81183" y="345913"/>
                  </a:lnTo>
                  <a:cubicBezTo>
                    <a:pt x="98583" y="359678"/>
                    <a:pt x="115982" y="369689"/>
                    <a:pt x="137111" y="377197"/>
                  </a:cubicBezTo>
                  <a:cubicBezTo>
                    <a:pt x="158240" y="384705"/>
                    <a:pt x="179368" y="387208"/>
                    <a:pt x="200496" y="387208"/>
                  </a:cubicBezTo>
                  <a:lnTo>
                    <a:pt x="212925" y="352170"/>
                  </a:lnTo>
                  <a:cubicBezTo>
                    <a:pt x="222868" y="319634"/>
                    <a:pt x="205468" y="283344"/>
                    <a:pt x="173154" y="273333"/>
                  </a:cubicBezTo>
                  <a:cubicBezTo>
                    <a:pt x="165697" y="270831"/>
                    <a:pt x="159483" y="269579"/>
                    <a:pt x="153268" y="269579"/>
                  </a:cubicBezTo>
                  <a:close/>
                  <a:moveTo>
                    <a:pt x="197398" y="130790"/>
                  </a:moveTo>
                  <a:cubicBezTo>
                    <a:pt x="187592" y="130790"/>
                    <a:pt x="177787" y="132037"/>
                    <a:pt x="169207" y="137022"/>
                  </a:cubicBezTo>
                  <a:cubicBezTo>
                    <a:pt x="154498" y="144500"/>
                    <a:pt x="143467" y="156963"/>
                    <a:pt x="138564" y="173165"/>
                  </a:cubicBezTo>
                  <a:cubicBezTo>
                    <a:pt x="133661" y="188121"/>
                    <a:pt x="133661" y="205569"/>
                    <a:pt x="141015" y="220525"/>
                  </a:cubicBezTo>
                  <a:cubicBezTo>
                    <a:pt x="148369" y="235480"/>
                    <a:pt x="160627" y="246697"/>
                    <a:pt x="176561" y="251683"/>
                  </a:cubicBezTo>
                  <a:cubicBezTo>
                    <a:pt x="192495" y="257914"/>
                    <a:pt x="209655" y="256668"/>
                    <a:pt x="224364" y="249190"/>
                  </a:cubicBezTo>
                  <a:cubicBezTo>
                    <a:pt x="239072" y="241712"/>
                    <a:pt x="250103" y="229249"/>
                    <a:pt x="255006" y="213047"/>
                  </a:cubicBezTo>
                  <a:cubicBezTo>
                    <a:pt x="261135" y="196845"/>
                    <a:pt x="258683" y="179396"/>
                    <a:pt x="252555" y="165687"/>
                  </a:cubicBezTo>
                  <a:cubicBezTo>
                    <a:pt x="245201" y="150731"/>
                    <a:pt x="231718" y="138268"/>
                    <a:pt x="217009" y="133283"/>
                  </a:cubicBezTo>
                  <a:cubicBezTo>
                    <a:pt x="210881" y="130790"/>
                    <a:pt x="203526" y="130790"/>
                    <a:pt x="197398" y="130790"/>
                  </a:cubicBezTo>
                  <a:close/>
                  <a:moveTo>
                    <a:pt x="192035" y="120820"/>
                  </a:moveTo>
                  <a:cubicBezTo>
                    <a:pt x="201075" y="120197"/>
                    <a:pt x="210268" y="121443"/>
                    <a:pt x="219461" y="124559"/>
                  </a:cubicBezTo>
                  <a:cubicBezTo>
                    <a:pt x="237846" y="130790"/>
                    <a:pt x="252555" y="143253"/>
                    <a:pt x="261135" y="160702"/>
                  </a:cubicBezTo>
                  <a:cubicBezTo>
                    <a:pt x="268489" y="178150"/>
                    <a:pt x="270941" y="196845"/>
                    <a:pt x="264812" y="215539"/>
                  </a:cubicBezTo>
                  <a:cubicBezTo>
                    <a:pt x="257458" y="234234"/>
                    <a:pt x="245201" y="249190"/>
                    <a:pt x="228041" y="257914"/>
                  </a:cubicBezTo>
                  <a:cubicBezTo>
                    <a:pt x="218235" y="262899"/>
                    <a:pt x="207204" y="265392"/>
                    <a:pt x="197398" y="265392"/>
                  </a:cubicBezTo>
                  <a:cubicBezTo>
                    <a:pt x="190044" y="265392"/>
                    <a:pt x="181464" y="264146"/>
                    <a:pt x="174109" y="261653"/>
                  </a:cubicBezTo>
                  <a:cubicBezTo>
                    <a:pt x="155724" y="255421"/>
                    <a:pt x="141015" y="242958"/>
                    <a:pt x="133661" y="224264"/>
                  </a:cubicBezTo>
                  <a:cubicBezTo>
                    <a:pt x="123855" y="206815"/>
                    <a:pt x="123855" y="188121"/>
                    <a:pt x="129984" y="169426"/>
                  </a:cubicBezTo>
                  <a:cubicBezTo>
                    <a:pt x="134887" y="151978"/>
                    <a:pt x="148369" y="137022"/>
                    <a:pt x="165529" y="128298"/>
                  </a:cubicBezTo>
                  <a:cubicBezTo>
                    <a:pt x="174109" y="123936"/>
                    <a:pt x="182996" y="121443"/>
                    <a:pt x="192035" y="120820"/>
                  </a:cubicBezTo>
                  <a:close/>
                  <a:moveTo>
                    <a:pt x="183873" y="9528"/>
                  </a:moveTo>
                  <a:cubicBezTo>
                    <a:pt x="111167" y="14690"/>
                    <a:pt x="45451" y="62790"/>
                    <a:pt x="20283" y="136934"/>
                  </a:cubicBezTo>
                  <a:cubicBezTo>
                    <a:pt x="-5817" y="212016"/>
                    <a:pt x="19040" y="290852"/>
                    <a:pt x="73726" y="339656"/>
                  </a:cubicBezTo>
                  <a:lnTo>
                    <a:pt x="84911" y="308372"/>
                  </a:lnTo>
                  <a:cubicBezTo>
                    <a:pt x="97340" y="270831"/>
                    <a:pt x="138354" y="250809"/>
                    <a:pt x="175640" y="263322"/>
                  </a:cubicBezTo>
                  <a:cubicBezTo>
                    <a:pt x="214168" y="277087"/>
                    <a:pt x="234053" y="317131"/>
                    <a:pt x="220382" y="355924"/>
                  </a:cubicBezTo>
                  <a:lnTo>
                    <a:pt x="210439" y="387208"/>
                  </a:lnTo>
                  <a:cubicBezTo>
                    <a:pt x="283767" y="380951"/>
                    <a:pt x="350881" y="333399"/>
                    <a:pt x="375738" y="259568"/>
                  </a:cubicBezTo>
                  <a:cubicBezTo>
                    <a:pt x="409295" y="160710"/>
                    <a:pt x="355852" y="51840"/>
                    <a:pt x="257667" y="19305"/>
                  </a:cubicBezTo>
                  <a:cubicBezTo>
                    <a:pt x="233121" y="10858"/>
                    <a:pt x="208109" y="7808"/>
                    <a:pt x="183873" y="9528"/>
                  </a:cubicBezTo>
                  <a:close/>
                  <a:moveTo>
                    <a:pt x="183718" y="515"/>
                  </a:moveTo>
                  <a:cubicBezTo>
                    <a:pt x="209274" y="-1343"/>
                    <a:pt x="235607" y="1786"/>
                    <a:pt x="261396" y="10545"/>
                  </a:cubicBezTo>
                  <a:cubicBezTo>
                    <a:pt x="364552" y="45583"/>
                    <a:pt x="419237" y="158207"/>
                    <a:pt x="384438" y="262071"/>
                  </a:cubicBezTo>
                  <a:cubicBezTo>
                    <a:pt x="357095" y="344661"/>
                    <a:pt x="280039" y="397219"/>
                    <a:pt x="198011" y="397219"/>
                  </a:cubicBezTo>
                  <a:cubicBezTo>
                    <a:pt x="176882" y="397219"/>
                    <a:pt x="155754" y="393465"/>
                    <a:pt x="134626" y="385957"/>
                  </a:cubicBezTo>
                  <a:cubicBezTo>
                    <a:pt x="31469" y="350918"/>
                    <a:pt x="-24459" y="238295"/>
                    <a:pt x="10340" y="134431"/>
                  </a:cubicBezTo>
                  <a:cubicBezTo>
                    <a:pt x="37372" y="56533"/>
                    <a:pt x="107049" y="6087"/>
                    <a:pt x="183718" y="515"/>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1" name="Google Shape;1931;p28"/>
            <p:cNvSpPr/>
            <p:nvPr/>
          </p:nvSpPr>
          <p:spPr>
            <a:xfrm>
              <a:off x="6094117" y="6006580"/>
              <a:ext cx="406485" cy="274652"/>
            </a:xfrm>
            <a:custGeom>
              <a:rect b="b" l="l" r="r" t="t"/>
              <a:pathLst>
                <a:path extrusionOk="0" h="221" w="325">
                  <a:moveTo>
                    <a:pt x="81" y="9"/>
                  </a:moveTo>
                  <a:lnTo>
                    <a:pt x="81" y="9"/>
                  </a:lnTo>
                  <a:cubicBezTo>
                    <a:pt x="73" y="9"/>
                    <a:pt x="65" y="12"/>
                    <a:pt x="57" y="15"/>
                  </a:cubicBezTo>
                  <a:lnTo>
                    <a:pt x="57" y="15"/>
                  </a:lnTo>
                  <a:cubicBezTo>
                    <a:pt x="45" y="22"/>
                    <a:pt x="36" y="33"/>
                    <a:pt x="32" y="46"/>
                  </a:cubicBezTo>
                  <a:lnTo>
                    <a:pt x="32" y="46"/>
                  </a:lnTo>
                  <a:cubicBezTo>
                    <a:pt x="29" y="59"/>
                    <a:pt x="30" y="73"/>
                    <a:pt x="37" y="86"/>
                  </a:cubicBezTo>
                  <a:lnTo>
                    <a:pt x="41" y="91"/>
                  </a:lnTo>
                  <a:lnTo>
                    <a:pt x="34" y="91"/>
                  </a:lnTo>
                  <a:lnTo>
                    <a:pt x="34" y="91"/>
                  </a:lnTo>
                  <a:cubicBezTo>
                    <a:pt x="23" y="92"/>
                    <a:pt x="15" y="98"/>
                    <a:pt x="12" y="108"/>
                  </a:cubicBezTo>
                  <a:lnTo>
                    <a:pt x="12" y="108"/>
                  </a:lnTo>
                  <a:cubicBezTo>
                    <a:pt x="8" y="122"/>
                    <a:pt x="15" y="135"/>
                    <a:pt x="28" y="139"/>
                  </a:cubicBezTo>
                  <a:lnTo>
                    <a:pt x="268" y="211"/>
                  </a:lnTo>
                  <a:lnTo>
                    <a:pt x="268" y="211"/>
                  </a:lnTo>
                  <a:cubicBezTo>
                    <a:pt x="287" y="217"/>
                    <a:pt x="306" y="208"/>
                    <a:pt x="311" y="192"/>
                  </a:cubicBezTo>
                  <a:lnTo>
                    <a:pt x="311" y="192"/>
                  </a:lnTo>
                  <a:cubicBezTo>
                    <a:pt x="316" y="176"/>
                    <a:pt x="305" y="158"/>
                    <a:pt x="286" y="153"/>
                  </a:cubicBezTo>
                  <a:lnTo>
                    <a:pt x="287" y="149"/>
                  </a:lnTo>
                  <a:lnTo>
                    <a:pt x="286" y="153"/>
                  </a:lnTo>
                  <a:lnTo>
                    <a:pt x="283" y="151"/>
                  </a:lnTo>
                  <a:lnTo>
                    <a:pt x="283" y="148"/>
                  </a:lnTo>
                  <a:lnTo>
                    <a:pt x="283" y="148"/>
                  </a:lnTo>
                  <a:cubicBezTo>
                    <a:pt x="283" y="128"/>
                    <a:pt x="269" y="110"/>
                    <a:pt x="249" y="104"/>
                  </a:cubicBezTo>
                  <a:lnTo>
                    <a:pt x="249" y="104"/>
                  </a:lnTo>
                  <a:cubicBezTo>
                    <a:pt x="247" y="103"/>
                    <a:pt x="243" y="103"/>
                    <a:pt x="241" y="102"/>
                  </a:cubicBezTo>
                  <a:lnTo>
                    <a:pt x="236" y="102"/>
                  </a:lnTo>
                  <a:lnTo>
                    <a:pt x="237" y="98"/>
                  </a:lnTo>
                  <a:lnTo>
                    <a:pt x="237" y="98"/>
                  </a:lnTo>
                  <a:cubicBezTo>
                    <a:pt x="244" y="66"/>
                    <a:pt x="225" y="34"/>
                    <a:pt x="194" y="25"/>
                  </a:cubicBezTo>
                  <a:lnTo>
                    <a:pt x="194" y="25"/>
                  </a:lnTo>
                  <a:cubicBezTo>
                    <a:pt x="173" y="18"/>
                    <a:pt x="149" y="24"/>
                    <a:pt x="133" y="39"/>
                  </a:cubicBezTo>
                  <a:lnTo>
                    <a:pt x="129" y="43"/>
                  </a:lnTo>
                  <a:lnTo>
                    <a:pt x="127" y="39"/>
                  </a:lnTo>
                  <a:lnTo>
                    <a:pt x="127" y="39"/>
                  </a:lnTo>
                  <a:cubicBezTo>
                    <a:pt x="121" y="26"/>
                    <a:pt x="110" y="16"/>
                    <a:pt x="95" y="12"/>
                  </a:cubicBezTo>
                  <a:lnTo>
                    <a:pt x="95" y="12"/>
                  </a:lnTo>
                  <a:cubicBezTo>
                    <a:pt x="91" y="10"/>
                    <a:pt x="86" y="9"/>
                    <a:pt x="81" y="9"/>
                  </a:cubicBezTo>
                  <a:close/>
                  <a:moveTo>
                    <a:pt x="280" y="220"/>
                  </a:moveTo>
                  <a:lnTo>
                    <a:pt x="280" y="220"/>
                  </a:lnTo>
                  <a:cubicBezTo>
                    <a:pt x="275" y="220"/>
                    <a:pt x="270" y="220"/>
                    <a:pt x="265" y="218"/>
                  </a:cubicBezTo>
                  <a:lnTo>
                    <a:pt x="26" y="146"/>
                  </a:lnTo>
                  <a:lnTo>
                    <a:pt x="26" y="146"/>
                  </a:lnTo>
                  <a:cubicBezTo>
                    <a:pt x="8" y="141"/>
                    <a:pt x="0" y="124"/>
                    <a:pt x="4" y="107"/>
                  </a:cubicBezTo>
                  <a:lnTo>
                    <a:pt x="4" y="107"/>
                  </a:lnTo>
                  <a:cubicBezTo>
                    <a:pt x="7" y="95"/>
                    <a:pt x="17" y="87"/>
                    <a:pt x="28" y="85"/>
                  </a:cubicBezTo>
                  <a:lnTo>
                    <a:pt x="28" y="85"/>
                  </a:lnTo>
                  <a:cubicBezTo>
                    <a:pt x="22" y="72"/>
                    <a:pt x="21" y="57"/>
                    <a:pt x="25" y="44"/>
                  </a:cubicBezTo>
                  <a:lnTo>
                    <a:pt x="25" y="44"/>
                  </a:lnTo>
                  <a:cubicBezTo>
                    <a:pt x="29" y="29"/>
                    <a:pt x="40" y="17"/>
                    <a:pt x="53" y="9"/>
                  </a:cubicBezTo>
                  <a:lnTo>
                    <a:pt x="53" y="9"/>
                  </a:lnTo>
                  <a:cubicBezTo>
                    <a:pt x="67" y="1"/>
                    <a:pt x="83" y="0"/>
                    <a:pt x="98" y="4"/>
                  </a:cubicBezTo>
                  <a:lnTo>
                    <a:pt x="98" y="4"/>
                  </a:lnTo>
                  <a:cubicBezTo>
                    <a:pt x="112" y="9"/>
                    <a:pt x="124" y="18"/>
                    <a:pt x="132" y="31"/>
                  </a:cubicBezTo>
                  <a:lnTo>
                    <a:pt x="132" y="31"/>
                  </a:lnTo>
                  <a:cubicBezTo>
                    <a:pt x="149" y="16"/>
                    <a:pt x="174" y="11"/>
                    <a:pt x="196" y="17"/>
                  </a:cubicBezTo>
                  <a:lnTo>
                    <a:pt x="196" y="17"/>
                  </a:lnTo>
                  <a:cubicBezTo>
                    <a:pt x="230" y="28"/>
                    <a:pt x="251" y="61"/>
                    <a:pt x="245" y="96"/>
                  </a:cubicBezTo>
                  <a:lnTo>
                    <a:pt x="245" y="96"/>
                  </a:lnTo>
                  <a:cubicBezTo>
                    <a:pt x="248" y="96"/>
                    <a:pt x="249" y="96"/>
                    <a:pt x="252" y="97"/>
                  </a:cubicBezTo>
                  <a:lnTo>
                    <a:pt x="252" y="97"/>
                  </a:lnTo>
                  <a:cubicBezTo>
                    <a:pt x="273" y="103"/>
                    <a:pt x="289" y="123"/>
                    <a:pt x="290" y="146"/>
                  </a:cubicBezTo>
                  <a:lnTo>
                    <a:pt x="290" y="146"/>
                  </a:lnTo>
                  <a:cubicBezTo>
                    <a:pt x="311" y="153"/>
                    <a:pt x="324" y="174"/>
                    <a:pt x="318" y="194"/>
                  </a:cubicBezTo>
                  <a:lnTo>
                    <a:pt x="318" y="194"/>
                  </a:lnTo>
                  <a:cubicBezTo>
                    <a:pt x="313" y="210"/>
                    <a:pt x="297" y="220"/>
                    <a:pt x="280" y="220"/>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2" name="Google Shape;1932;p28"/>
            <p:cNvSpPr/>
            <p:nvPr/>
          </p:nvSpPr>
          <p:spPr>
            <a:xfrm>
              <a:off x="7352023" y="4809096"/>
              <a:ext cx="285638" cy="351555"/>
            </a:xfrm>
            <a:custGeom>
              <a:rect b="b" l="l" r="r" t="t"/>
              <a:pathLst>
                <a:path extrusionOk="0" h="284" w="228">
                  <a:moveTo>
                    <a:pt x="8" y="204"/>
                  </a:moveTo>
                  <a:lnTo>
                    <a:pt x="219" y="204"/>
                  </a:lnTo>
                  <a:lnTo>
                    <a:pt x="219" y="275"/>
                  </a:lnTo>
                  <a:lnTo>
                    <a:pt x="8" y="275"/>
                  </a:lnTo>
                  <a:lnTo>
                    <a:pt x="8" y="204"/>
                  </a:lnTo>
                  <a:close/>
                  <a:moveTo>
                    <a:pt x="219" y="196"/>
                  </a:moveTo>
                  <a:lnTo>
                    <a:pt x="8" y="196"/>
                  </a:lnTo>
                  <a:lnTo>
                    <a:pt x="8" y="155"/>
                  </a:lnTo>
                  <a:lnTo>
                    <a:pt x="219" y="155"/>
                  </a:lnTo>
                  <a:lnTo>
                    <a:pt x="219" y="196"/>
                  </a:lnTo>
                  <a:close/>
                  <a:moveTo>
                    <a:pt x="17" y="93"/>
                  </a:moveTo>
                  <a:lnTo>
                    <a:pt x="56" y="93"/>
                  </a:lnTo>
                  <a:lnTo>
                    <a:pt x="171" y="93"/>
                  </a:lnTo>
                  <a:lnTo>
                    <a:pt x="210" y="93"/>
                  </a:lnTo>
                  <a:lnTo>
                    <a:pt x="219" y="93"/>
                  </a:lnTo>
                  <a:lnTo>
                    <a:pt x="219" y="148"/>
                  </a:lnTo>
                  <a:lnTo>
                    <a:pt x="8" y="148"/>
                  </a:lnTo>
                  <a:lnTo>
                    <a:pt x="8" y="93"/>
                  </a:lnTo>
                  <a:lnTo>
                    <a:pt x="17" y="93"/>
                  </a:lnTo>
                  <a:close/>
                  <a:moveTo>
                    <a:pt x="171" y="86"/>
                  </a:moveTo>
                  <a:lnTo>
                    <a:pt x="56" y="86"/>
                  </a:lnTo>
                  <a:lnTo>
                    <a:pt x="56" y="67"/>
                  </a:lnTo>
                  <a:lnTo>
                    <a:pt x="56" y="67"/>
                  </a:lnTo>
                  <a:cubicBezTo>
                    <a:pt x="56" y="51"/>
                    <a:pt x="69" y="38"/>
                    <a:pt x="85" y="38"/>
                  </a:cubicBezTo>
                  <a:lnTo>
                    <a:pt x="142" y="38"/>
                  </a:lnTo>
                  <a:lnTo>
                    <a:pt x="142" y="38"/>
                  </a:lnTo>
                  <a:cubicBezTo>
                    <a:pt x="158" y="38"/>
                    <a:pt x="171" y="51"/>
                    <a:pt x="171" y="67"/>
                  </a:cubicBezTo>
                  <a:lnTo>
                    <a:pt x="171" y="86"/>
                  </a:lnTo>
                  <a:close/>
                  <a:moveTo>
                    <a:pt x="26" y="67"/>
                  </a:moveTo>
                  <a:lnTo>
                    <a:pt x="26" y="67"/>
                  </a:lnTo>
                  <a:cubicBezTo>
                    <a:pt x="26" y="34"/>
                    <a:pt x="52" y="8"/>
                    <a:pt x="85" y="8"/>
                  </a:cubicBezTo>
                  <a:lnTo>
                    <a:pt x="142" y="8"/>
                  </a:lnTo>
                  <a:lnTo>
                    <a:pt x="142" y="8"/>
                  </a:lnTo>
                  <a:cubicBezTo>
                    <a:pt x="175" y="8"/>
                    <a:pt x="202" y="34"/>
                    <a:pt x="202" y="67"/>
                  </a:cubicBezTo>
                  <a:lnTo>
                    <a:pt x="202" y="86"/>
                  </a:lnTo>
                  <a:lnTo>
                    <a:pt x="179" y="86"/>
                  </a:lnTo>
                  <a:lnTo>
                    <a:pt x="179" y="67"/>
                  </a:lnTo>
                  <a:lnTo>
                    <a:pt x="179" y="67"/>
                  </a:lnTo>
                  <a:cubicBezTo>
                    <a:pt x="179" y="47"/>
                    <a:pt x="163" y="31"/>
                    <a:pt x="142" y="31"/>
                  </a:cubicBezTo>
                  <a:lnTo>
                    <a:pt x="85" y="31"/>
                  </a:lnTo>
                  <a:lnTo>
                    <a:pt x="85" y="31"/>
                  </a:lnTo>
                  <a:cubicBezTo>
                    <a:pt x="65" y="31"/>
                    <a:pt x="48" y="47"/>
                    <a:pt x="48" y="67"/>
                  </a:cubicBezTo>
                  <a:lnTo>
                    <a:pt x="48" y="86"/>
                  </a:lnTo>
                  <a:lnTo>
                    <a:pt x="26" y="86"/>
                  </a:lnTo>
                  <a:lnTo>
                    <a:pt x="26" y="67"/>
                  </a:lnTo>
                  <a:close/>
                  <a:moveTo>
                    <a:pt x="210" y="86"/>
                  </a:moveTo>
                  <a:lnTo>
                    <a:pt x="210" y="67"/>
                  </a:lnTo>
                  <a:lnTo>
                    <a:pt x="210" y="67"/>
                  </a:lnTo>
                  <a:cubicBezTo>
                    <a:pt x="210" y="30"/>
                    <a:pt x="180" y="0"/>
                    <a:pt x="142" y="0"/>
                  </a:cubicBezTo>
                  <a:lnTo>
                    <a:pt x="85" y="0"/>
                  </a:lnTo>
                  <a:lnTo>
                    <a:pt x="85" y="0"/>
                  </a:lnTo>
                  <a:cubicBezTo>
                    <a:pt x="48" y="0"/>
                    <a:pt x="17" y="30"/>
                    <a:pt x="17" y="67"/>
                  </a:cubicBezTo>
                  <a:lnTo>
                    <a:pt x="17" y="86"/>
                  </a:lnTo>
                  <a:lnTo>
                    <a:pt x="0" y="86"/>
                  </a:lnTo>
                  <a:lnTo>
                    <a:pt x="0" y="283"/>
                  </a:lnTo>
                  <a:lnTo>
                    <a:pt x="227" y="283"/>
                  </a:lnTo>
                  <a:lnTo>
                    <a:pt x="227" y="86"/>
                  </a:lnTo>
                  <a:lnTo>
                    <a:pt x="210" y="86"/>
                  </a:ln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3" name="Google Shape;1933;p28"/>
            <p:cNvSpPr/>
            <p:nvPr/>
          </p:nvSpPr>
          <p:spPr>
            <a:xfrm>
              <a:off x="6396233" y="5160651"/>
              <a:ext cx="307611" cy="433949"/>
            </a:xfrm>
            <a:custGeom>
              <a:rect b="b" l="l" r="r" t="t"/>
              <a:pathLst>
                <a:path extrusionOk="0" h="349" w="247">
                  <a:moveTo>
                    <a:pt x="145" y="75"/>
                  </a:moveTo>
                  <a:lnTo>
                    <a:pt x="145" y="75"/>
                  </a:lnTo>
                  <a:cubicBezTo>
                    <a:pt x="139" y="75"/>
                    <a:pt x="132" y="77"/>
                    <a:pt x="128" y="80"/>
                  </a:cubicBezTo>
                  <a:lnTo>
                    <a:pt x="128" y="80"/>
                  </a:lnTo>
                  <a:cubicBezTo>
                    <a:pt x="121" y="84"/>
                    <a:pt x="118" y="89"/>
                    <a:pt x="116" y="95"/>
                  </a:cubicBezTo>
                  <a:lnTo>
                    <a:pt x="116" y="95"/>
                  </a:lnTo>
                  <a:cubicBezTo>
                    <a:pt x="114" y="102"/>
                    <a:pt x="115" y="108"/>
                    <a:pt x="118" y="113"/>
                  </a:cubicBezTo>
                  <a:lnTo>
                    <a:pt x="118" y="113"/>
                  </a:lnTo>
                  <a:cubicBezTo>
                    <a:pt x="120" y="119"/>
                    <a:pt x="125" y="123"/>
                    <a:pt x="131" y="129"/>
                  </a:cubicBezTo>
                  <a:lnTo>
                    <a:pt x="145" y="75"/>
                  </a:lnTo>
                  <a:close/>
                  <a:moveTo>
                    <a:pt x="135" y="142"/>
                  </a:moveTo>
                  <a:lnTo>
                    <a:pt x="131" y="139"/>
                  </a:lnTo>
                  <a:lnTo>
                    <a:pt x="131" y="139"/>
                  </a:lnTo>
                  <a:cubicBezTo>
                    <a:pt x="121" y="132"/>
                    <a:pt x="115" y="124"/>
                    <a:pt x="111" y="117"/>
                  </a:cubicBezTo>
                  <a:lnTo>
                    <a:pt x="111" y="117"/>
                  </a:lnTo>
                  <a:cubicBezTo>
                    <a:pt x="108" y="110"/>
                    <a:pt x="106" y="102"/>
                    <a:pt x="109" y="94"/>
                  </a:cubicBezTo>
                  <a:lnTo>
                    <a:pt x="109" y="94"/>
                  </a:lnTo>
                  <a:cubicBezTo>
                    <a:pt x="110" y="85"/>
                    <a:pt x="116" y="78"/>
                    <a:pt x="123" y="74"/>
                  </a:cubicBezTo>
                  <a:lnTo>
                    <a:pt x="123" y="74"/>
                  </a:lnTo>
                  <a:cubicBezTo>
                    <a:pt x="131" y="69"/>
                    <a:pt x="140" y="67"/>
                    <a:pt x="150" y="67"/>
                  </a:cubicBezTo>
                  <a:lnTo>
                    <a:pt x="155" y="68"/>
                  </a:lnTo>
                  <a:lnTo>
                    <a:pt x="135" y="142"/>
                  </a:lnTo>
                  <a:close/>
                  <a:moveTo>
                    <a:pt x="131" y="207"/>
                  </a:moveTo>
                  <a:lnTo>
                    <a:pt x="117" y="261"/>
                  </a:lnTo>
                  <a:lnTo>
                    <a:pt x="117" y="261"/>
                  </a:lnTo>
                  <a:cubicBezTo>
                    <a:pt x="123" y="260"/>
                    <a:pt x="130" y="259"/>
                    <a:pt x="134" y="255"/>
                  </a:cubicBezTo>
                  <a:lnTo>
                    <a:pt x="134" y="255"/>
                  </a:lnTo>
                  <a:cubicBezTo>
                    <a:pt x="140" y="251"/>
                    <a:pt x="144" y="245"/>
                    <a:pt x="146" y="238"/>
                  </a:cubicBezTo>
                  <a:lnTo>
                    <a:pt x="146" y="238"/>
                  </a:lnTo>
                  <a:cubicBezTo>
                    <a:pt x="148" y="232"/>
                    <a:pt x="147" y="227"/>
                    <a:pt x="144" y="221"/>
                  </a:cubicBezTo>
                  <a:lnTo>
                    <a:pt x="144" y="221"/>
                  </a:lnTo>
                  <a:cubicBezTo>
                    <a:pt x="142" y="217"/>
                    <a:pt x="138" y="212"/>
                    <a:pt x="131" y="207"/>
                  </a:cubicBezTo>
                  <a:close/>
                  <a:moveTo>
                    <a:pt x="107" y="269"/>
                  </a:moveTo>
                  <a:lnTo>
                    <a:pt x="127" y="193"/>
                  </a:lnTo>
                  <a:lnTo>
                    <a:pt x="132" y="197"/>
                  </a:lnTo>
                  <a:lnTo>
                    <a:pt x="132" y="197"/>
                  </a:lnTo>
                  <a:cubicBezTo>
                    <a:pt x="142" y="204"/>
                    <a:pt x="148" y="212"/>
                    <a:pt x="151" y="218"/>
                  </a:cubicBezTo>
                  <a:lnTo>
                    <a:pt x="151" y="218"/>
                  </a:lnTo>
                  <a:cubicBezTo>
                    <a:pt x="155" y="225"/>
                    <a:pt x="155" y="232"/>
                    <a:pt x="153" y="241"/>
                  </a:cubicBezTo>
                  <a:lnTo>
                    <a:pt x="153" y="241"/>
                  </a:lnTo>
                  <a:cubicBezTo>
                    <a:pt x="151" y="249"/>
                    <a:pt x="146" y="256"/>
                    <a:pt x="139" y="261"/>
                  </a:cubicBezTo>
                  <a:lnTo>
                    <a:pt x="139" y="261"/>
                  </a:lnTo>
                  <a:cubicBezTo>
                    <a:pt x="131" y="267"/>
                    <a:pt x="122" y="269"/>
                    <a:pt x="112" y="269"/>
                  </a:cubicBezTo>
                  <a:lnTo>
                    <a:pt x="107" y="269"/>
                  </a:lnTo>
                  <a:close/>
                  <a:moveTo>
                    <a:pt x="78" y="336"/>
                  </a:moveTo>
                  <a:lnTo>
                    <a:pt x="89" y="338"/>
                  </a:lnTo>
                  <a:lnTo>
                    <a:pt x="97" y="308"/>
                  </a:lnTo>
                  <a:lnTo>
                    <a:pt x="100" y="309"/>
                  </a:lnTo>
                  <a:lnTo>
                    <a:pt x="100" y="309"/>
                  </a:lnTo>
                  <a:cubicBezTo>
                    <a:pt x="126" y="313"/>
                    <a:pt x="148" y="310"/>
                    <a:pt x="167" y="300"/>
                  </a:cubicBezTo>
                  <a:lnTo>
                    <a:pt x="167" y="300"/>
                  </a:lnTo>
                  <a:cubicBezTo>
                    <a:pt x="185" y="290"/>
                    <a:pt x="197" y="273"/>
                    <a:pt x="203" y="252"/>
                  </a:cubicBezTo>
                  <a:lnTo>
                    <a:pt x="203" y="252"/>
                  </a:lnTo>
                  <a:cubicBezTo>
                    <a:pt x="208" y="235"/>
                    <a:pt x="205" y="218"/>
                    <a:pt x="197" y="202"/>
                  </a:cubicBezTo>
                  <a:lnTo>
                    <a:pt x="197" y="202"/>
                  </a:lnTo>
                  <a:cubicBezTo>
                    <a:pt x="188" y="185"/>
                    <a:pt x="171" y="168"/>
                    <a:pt x="147" y="150"/>
                  </a:cubicBezTo>
                  <a:lnTo>
                    <a:pt x="145" y="149"/>
                  </a:lnTo>
                  <a:lnTo>
                    <a:pt x="166" y="71"/>
                  </a:lnTo>
                  <a:lnTo>
                    <a:pt x="170" y="73"/>
                  </a:lnTo>
                  <a:lnTo>
                    <a:pt x="170" y="73"/>
                  </a:lnTo>
                  <a:cubicBezTo>
                    <a:pt x="178" y="76"/>
                    <a:pt x="184" y="81"/>
                    <a:pt x="189" y="86"/>
                  </a:cubicBezTo>
                  <a:lnTo>
                    <a:pt x="189" y="86"/>
                  </a:lnTo>
                  <a:cubicBezTo>
                    <a:pt x="193" y="91"/>
                    <a:pt x="196" y="97"/>
                    <a:pt x="199" y="103"/>
                  </a:cubicBezTo>
                  <a:lnTo>
                    <a:pt x="236" y="84"/>
                  </a:lnTo>
                  <a:lnTo>
                    <a:pt x="236" y="84"/>
                  </a:lnTo>
                  <a:cubicBezTo>
                    <a:pt x="230" y="72"/>
                    <a:pt x="224" y="63"/>
                    <a:pt x="214" y="55"/>
                  </a:cubicBezTo>
                  <a:lnTo>
                    <a:pt x="214" y="55"/>
                  </a:lnTo>
                  <a:cubicBezTo>
                    <a:pt x="205" y="47"/>
                    <a:pt x="193" y="40"/>
                    <a:pt x="179" y="36"/>
                  </a:cubicBezTo>
                  <a:lnTo>
                    <a:pt x="175" y="35"/>
                  </a:lnTo>
                  <a:lnTo>
                    <a:pt x="182" y="12"/>
                  </a:lnTo>
                  <a:lnTo>
                    <a:pt x="171" y="10"/>
                  </a:lnTo>
                  <a:lnTo>
                    <a:pt x="165" y="32"/>
                  </a:lnTo>
                  <a:lnTo>
                    <a:pt x="161" y="31"/>
                  </a:lnTo>
                  <a:lnTo>
                    <a:pt x="161" y="31"/>
                  </a:lnTo>
                  <a:cubicBezTo>
                    <a:pt x="135" y="26"/>
                    <a:pt x="112" y="28"/>
                    <a:pt x="93" y="37"/>
                  </a:cubicBezTo>
                  <a:lnTo>
                    <a:pt x="93" y="37"/>
                  </a:lnTo>
                  <a:cubicBezTo>
                    <a:pt x="74" y="47"/>
                    <a:pt x="62" y="61"/>
                    <a:pt x="57" y="81"/>
                  </a:cubicBezTo>
                  <a:lnTo>
                    <a:pt x="57" y="81"/>
                  </a:lnTo>
                  <a:cubicBezTo>
                    <a:pt x="52" y="97"/>
                    <a:pt x="54" y="114"/>
                    <a:pt x="63" y="130"/>
                  </a:cubicBezTo>
                  <a:lnTo>
                    <a:pt x="63" y="130"/>
                  </a:lnTo>
                  <a:cubicBezTo>
                    <a:pt x="71" y="145"/>
                    <a:pt x="89" y="164"/>
                    <a:pt x="115" y="184"/>
                  </a:cubicBezTo>
                  <a:lnTo>
                    <a:pt x="118" y="186"/>
                  </a:lnTo>
                  <a:lnTo>
                    <a:pt x="96" y="267"/>
                  </a:lnTo>
                  <a:lnTo>
                    <a:pt x="92" y="266"/>
                  </a:lnTo>
                  <a:lnTo>
                    <a:pt x="92" y="266"/>
                  </a:lnTo>
                  <a:cubicBezTo>
                    <a:pt x="79" y="262"/>
                    <a:pt x="68" y="256"/>
                    <a:pt x="60" y="248"/>
                  </a:cubicBezTo>
                  <a:lnTo>
                    <a:pt x="60" y="248"/>
                  </a:lnTo>
                  <a:cubicBezTo>
                    <a:pt x="53" y="241"/>
                    <a:pt x="48" y="232"/>
                    <a:pt x="46" y="222"/>
                  </a:cubicBezTo>
                  <a:lnTo>
                    <a:pt x="10" y="245"/>
                  </a:lnTo>
                  <a:lnTo>
                    <a:pt x="10" y="245"/>
                  </a:lnTo>
                  <a:cubicBezTo>
                    <a:pt x="14" y="258"/>
                    <a:pt x="22" y="270"/>
                    <a:pt x="34" y="280"/>
                  </a:cubicBezTo>
                  <a:lnTo>
                    <a:pt x="34" y="280"/>
                  </a:lnTo>
                  <a:cubicBezTo>
                    <a:pt x="46" y="290"/>
                    <a:pt x="62" y="299"/>
                    <a:pt x="82" y="305"/>
                  </a:cubicBezTo>
                  <a:lnTo>
                    <a:pt x="86" y="305"/>
                  </a:lnTo>
                  <a:lnTo>
                    <a:pt x="78" y="336"/>
                  </a:lnTo>
                  <a:close/>
                  <a:moveTo>
                    <a:pt x="94" y="348"/>
                  </a:moveTo>
                  <a:lnTo>
                    <a:pt x="68" y="341"/>
                  </a:lnTo>
                  <a:lnTo>
                    <a:pt x="76" y="311"/>
                  </a:lnTo>
                  <a:lnTo>
                    <a:pt x="76" y="311"/>
                  </a:lnTo>
                  <a:cubicBezTo>
                    <a:pt x="57" y="305"/>
                    <a:pt x="41" y="296"/>
                    <a:pt x="28" y="285"/>
                  </a:cubicBezTo>
                  <a:lnTo>
                    <a:pt x="28" y="285"/>
                  </a:lnTo>
                  <a:cubicBezTo>
                    <a:pt x="15" y="273"/>
                    <a:pt x="6" y="260"/>
                    <a:pt x="2" y="244"/>
                  </a:cubicBezTo>
                  <a:lnTo>
                    <a:pt x="0" y="242"/>
                  </a:lnTo>
                  <a:lnTo>
                    <a:pt x="51" y="210"/>
                  </a:lnTo>
                  <a:lnTo>
                    <a:pt x="52" y="215"/>
                  </a:lnTo>
                  <a:lnTo>
                    <a:pt x="52" y="215"/>
                  </a:lnTo>
                  <a:cubicBezTo>
                    <a:pt x="54" y="226"/>
                    <a:pt x="58" y="236"/>
                    <a:pt x="66" y="243"/>
                  </a:cubicBezTo>
                  <a:lnTo>
                    <a:pt x="66" y="243"/>
                  </a:lnTo>
                  <a:cubicBezTo>
                    <a:pt x="72" y="249"/>
                    <a:pt x="81" y="254"/>
                    <a:pt x="90" y="258"/>
                  </a:cubicBezTo>
                  <a:lnTo>
                    <a:pt x="109" y="189"/>
                  </a:lnTo>
                  <a:lnTo>
                    <a:pt x="109" y="189"/>
                  </a:lnTo>
                  <a:cubicBezTo>
                    <a:pt x="83" y="168"/>
                    <a:pt x="65" y="149"/>
                    <a:pt x="56" y="133"/>
                  </a:cubicBezTo>
                  <a:lnTo>
                    <a:pt x="56" y="133"/>
                  </a:lnTo>
                  <a:cubicBezTo>
                    <a:pt x="46" y="116"/>
                    <a:pt x="45" y="97"/>
                    <a:pt x="50" y="78"/>
                  </a:cubicBezTo>
                  <a:lnTo>
                    <a:pt x="50" y="78"/>
                  </a:lnTo>
                  <a:cubicBezTo>
                    <a:pt x="55" y="57"/>
                    <a:pt x="68" y="41"/>
                    <a:pt x="90" y="31"/>
                  </a:cubicBezTo>
                  <a:lnTo>
                    <a:pt x="90" y="31"/>
                  </a:lnTo>
                  <a:cubicBezTo>
                    <a:pt x="109" y="21"/>
                    <a:pt x="132" y="18"/>
                    <a:pt x="160" y="23"/>
                  </a:cubicBezTo>
                  <a:lnTo>
                    <a:pt x="165" y="0"/>
                  </a:lnTo>
                  <a:lnTo>
                    <a:pt x="191" y="7"/>
                  </a:lnTo>
                  <a:lnTo>
                    <a:pt x="184" y="29"/>
                  </a:lnTo>
                  <a:lnTo>
                    <a:pt x="184" y="29"/>
                  </a:lnTo>
                  <a:cubicBezTo>
                    <a:pt x="199" y="34"/>
                    <a:pt x="210" y="41"/>
                    <a:pt x="220" y="49"/>
                  </a:cubicBezTo>
                  <a:lnTo>
                    <a:pt x="220" y="49"/>
                  </a:lnTo>
                  <a:cubicBezTo>
                    <a:pt x="230" y="58"/>
                    <a:pt x="238" y="70"/>
                    <a:pt x="245" y="84"/>
                  </a:cubicBezTo>
                  <a:lnTo>
                    <a:pt x="246" y="87"/>
                  </a:lnTo>
                  <a:lnTo>
                    <a:pt x="194" y="115"/>
                  </a:lnTo>
                  <a:lnTo>
                    <a:pt x="193" y="110"/>
                  </a:lnTo>
                  <a:lnTo>
                    <a:pt x="193" y="110"/>
                  </a:lnTo>
                  <a:cubicBezTo>
                    <a:pt x="191" y="102"/>
                    <a:pt x="188" y="96"/>
                    <a:pt x="183" y="91"/>
                  </a:cubicBezTo>
                  <a:lnTo>
                    <a:pt x="183" y="91"/>
                  </a:lnTo>
                  <a:cubicBezTo>
                    <a:pt x="180" y="87"/>
                    <a:pt x="176" y="84"/>
                    <a:pt x="171" y="81"/>
                  </a:cubicBezTo>
                  <a:lnTo>
                    <a:pt x="154" y="145"/>
                  </a:lnTo>
                  <a:lnTo>
                    <a:pt x="154" y="145"/>
                  </a:lnTo>
                  <a:cubicBezTo>
                    <a:pt x="177" y="164"/>
                    <a:pt x="194" y="182"/>
                    <a:pt x="204" y="198"/>
                  </a:cubicBezTo>
                  <a:lnTo>
                    <a:pt x="204" y="198"/>
                  </a:lnTo>
                  <a:cubicBezTo>
                    <a:pt x="213" y="217"/>
                    <a:pt x="215" y="235"/>
                    <a:pt x="210" y="254"/>
                  </a:cubicBezTo>
                  <a:lnTo>
                    <a:pt x="210" y="254"/>
                  </a:lnTo>
                  <a:cubicBezTo>
                    <a:pt x="204" y="278"/>
                    <a:pt x="191" y="295"/>
                    <a:pt x="171" y="306"/>
                  </a:cubicBezTo>
                  <a:lnTo>
                    <a:pt x="171" y="306"/>
                  </a:lnTo>
                  <a:cubicBezTo>
                    <a:pt x="152" y="317"/>
                    <a:pt x="128" y="321"/>
                    <a:pt x="102" y="317"/>
                  </a:cubicBezTo>
                  <a:lnTo>
                    <a:pt x="94" y="348"/>
                  </a:ln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4" name="Google Shape;1934;p28"/>
            <p:cNvSpPr/>
            <p:nvPr/>
          </p:nvSpPr>
          <p:spPr>
            <a:xfrm>
              <a:off x="5742562" y="3952181"/>
              <a:ext cx="505360" cy="406485"/>
            </a:xfrm>
            <a:custGeom>
              <a:rect b="b" l="l" r="r" t="t"/>
              <a:pathLst>
                <a:path extrusionOk="0" h="328" w="404">
                  <a:moveTo>
                    <a:pt x="322" y="319"/>
                  </a:moveTo>
                  <a:lnTo>
                    <a:pt x="9" y="203"/>
                  </a:lnTo>
                  <a:lnTo>
                    <a:pt x="79" y="11"/>
                  </a:lnTo>
                  <a:lnTo>
                    <a:pt x="198" y="166"/>
                  </a:lnTo>
                  <a:lnTo>
                    <a:pt x="198" y="166"/>
                  </a:lnTo>
                  <a:cubicBezTo>
                    <a:pt x="199" y="167"/>
                    <a:pt x="200" y="167"/>
                    <a:pt x="202" y="167"/>
                  </a:cubicBezTo>
                  <a:lnTo>
                    <a:pt x="202" y="167"/>
                  </a:lnTo>
                  <a:lnTo>
                    <a:pt x="202" y="167"/>
                  </a:lnTo>
                  <a:lnTo>
                    <a:pt x="393" y="126"/>
                  </a:lnTo>
                  <a:lnTo>
                    <a:pt x="322" y="319"/>
                  </a:lnTo>
                  <a:close/>
                  <a:moveTo>
                    <a:pt x="385" y="120"/>
                  </a:moveTo>
                  <a:lnTo>
                    <a:pt x="203" y="159"/>
                  </a:lnTo>
                  <a:lnTo>
                    <a:pt x="89" y="12"/>
                  </a:lnTo>
                  <a:lnTo>
                    <a:pt x="385" y="120"/>
                  </a:lnTo>
                  <a:close/>
                  <a:moveTo>
                    <a:pt x="403" y="121"/>
                  </a:moveTo>
                  <a:lnTo>
                    <a:pt x="403" y="121"/>
                  </a:lnTo>
                  <a:lnTo>
                    <a:pt x="403" y="121"/>
                  </a:lnTo>
                  <a:lnTo>
                    <a:pt x="403" y="121"/>
                  </a:lnTo>
                  <a:cubicBezTo>
                    <a:pt x="403" y="121"/>
                    <a:pt x="403" y="121"/>
                    <a:pt x="403" y="120"/>
                  </a:cubicBezTo>
                  <a:lnTo>
                    <a:pt x="403" y="120"/>
                  </a:lnTo>
                  <a:cubicBezTo>
                    <a:pt x="403" y="120"/>
                    <a:pt x="403" y="120"/>
                    <a:pt x="402" y="120"/>
                  </a:cubicBezTo>
                  <a:lnTo>
                    <a:pt x="402" y="120"/>
                  </a:lnTo>
                  <a:cubicBezTo>
                    <a:pt x="402" y="119"/>
                    <a:pt x="402" y="119"/>
                    <a:pt x="402" y="119"/>
                  </a:cubicBezTo>
                  <a:lnTo>
                    <a:pt x="402" y="119"/>
                  </a:lnTo>
                  <a:lnTo>
                    <a:pt x="402" y="119"/>
                  </a:lnTo>
                  <a:lnTo>
                    <a:pt x="402" y="119"/>
                  </a:lnTo>
                  <a:cubicBezTo>
                    <a:pt x="402" y="118"/>
                    <a:pt x="402" y="118"/>
                    <a:pt x="401" y="118"/>
                  </a:cubicBezTo>
                  <a:lnTo>
                    <a:pt x="401" y="118"/>
                  </a:lnTo>
                  <a:cubicBezTo>
                    <a:pt x="401" y="118"/>
                    <a:pt x="401" y="118"/>
                    <a:pt x="400" y="118"/>
                  </a:cubicBezTo>
                  <a:lnTo>
                    <a:pt x="400" y="118"/>
                  </a:lnTo>
                  <a:lnTo>
                    <a:pt x="400" y="118"/>
                  </a:lnTo>
                  <a:lnTo>
                    <a:pt x="79" y="0"/>
                  </a:lnTo>
                  <a:lnTo>
                    <a:pt x="79" y="0"/>
                  </a:lnTo>
                  <a:lnTo>
                    <a:pt x="79" y="0"/>
                  </a:lnTo>
                  <a:lnTo>
                    <a:pt x="79" y="0"/>
                  </a:lnTo>
                  <a:cubicBezTo>
                    <a:pt x="79" y="0"/>
                    <a:pt x="79" y="0"/>
                    <a:pt x="78" y="0"/>
                  </a:cubicBezTo>
                  <a:lnTo>
                    <a:pt x="78" y="0"/>
                  </a:lnTo>
                  <a:cubicBezTo>
                    <a:pt x="78" y="0"/>
                    <a:pt x="78" y="0"/>
                    <a:pt x="77" y="0"/>
                  </a:cubicBezTo>
                  <a:lnTo>
                    <a:pt x="77" y="0"/>
                  </a:lnTo>
                  <a:lnTo>
                    <a:pt x="77" y="0"/>
                  </a:lnTo>
                  <a:lnTo>
                    <a:pt x="77" y="0"/>
                  </a:lnTo>
                  <a:lnTo>
                    <a:pt x="76" y="0"/>
                  </a:lnTo>
                  <a:lnTo>
                    <a:pt x="76" y="0"/>
                  </a:lnTo>
                  <a:lnTo>
                    <a:pt x="76" y="0"/>
                  </a:lnTo>
                  <a:lnTo>
                    <a:pt x="76" y="0"/>
                  </a:lnTo>
                  <a:cubicBezTo>
                    <a:pt x="76" y="0"/>
                    <a:pt x="76" y="0"/>
                    <a:pt x="76" y="1"/>
                  </a:cubicBezTo>
                  <a:lnTo>
                    <a:pt x="76" y="1"/>
                  </a:lnTo>
                  <a:lnTo>
                    <a:pt x="75" y="1"/>
                  </a:lnTo>
                  <a:lnTo>
                    <a:pt x="75" y="1"/>
                  </a:lnTo>
                  <a:cubicBezTo>
                    <a:pt x="75" y="1"/>
                    <a:pt x="75" y="1"/>
                    <a:pt x="75" y="2"/>
                  </a:cubicBezTo>
                  <a:lnTo>
                    <a:pt x="75" y="2"/>
                  </a:lnTo>
                  <a:cubicBezTo>
                    <a:pt x="74" y="2"/>
                    <a:pt x="74" y="2"/>
                    <a:pt x="74" y="2"/>
                  </a:cubicBezTo>
                  <a:lnTo>
                    <a:pt x="0" y="204"/>
                  </a:lnTo>
                  <a:lnTo>
                    <a:pt x="0" y="204"/>
                  </a:lnTo>
                  <a:cubicBezTo>
                    <a:pt x="0" y="205"/>
                    <a:pt x="0" y="206"/>
                    <a:pt x="0" y="208"/>
                  </a:cubicBezTo>
                  <a:lnTo>
                    <a:pt x="0" y="208"/>
                  </a:lnTo>
                  <a:cubicBezTo>
                    <a:pt x="1" y="208"/>
                    <a:pt x="2" y="209"/>
                    <a:pt x="3" y="209"/>
                  </a:cubicBezTo>
                  <a:lnTo>
                    <a:pt x="323" y="327"/>
                  </a:lnTo>
                  <a:lnTo>
                    <a:pt x="323" y="327"/>
                  </a:lnTo>
                  <a:cubicBezTo>
                    <a:pt x="324" y="327"/>
                    <a:pt x="324" y="327"/>
                    <a:pt x="324" y="327"/>
                  </a:cubicBezTo>
                  <a:lnTo>
                    <a:pt x="324" y="327"/>
                  </a:lnTo>
                  <a:cubicBezTo>
                    <a:pt x="325" y="327"/>
                    <a:pt x="326" y="327"/>
                    <a:pt x="326" y="327"/>
                  </a:cubicBezTo>
                  <a:lnTo>
                    <a:pt x="326" y="327"/>
                  </a:lnTo>
                  <a:cubicBezTo>
                    <a:pt x="327" y="327"/>
                    <a:pt x="328" y="325"/>
                    <a:pt x="328" y="325"/>
                  </a:cubicBezTo>
                  <a:lnTo>
                    <a:pt x="403" y="123"/>
                  </a:lnTo>
                  <a:lnTo>
                    <a:pt x="403" y="123"/>
                  </a:lnTo>
                  <a:cubicBezTo>
                    <a:pt x="403" y="123"/>
                    <a:pt x="403" y="123"/>
                    <a:pt x="403" y="122"/>
                  </a:cubicBezTo>
                  <a:lnTo>
                    <a:pt x="403" y="122"/>
                  </a:lnTo>
                  <a:cubicBezTo>
                    <a:pt x="403" y="122"/>
                    <a:pt x="403" y="122"/>
                    <a:pt x="403" y="121"/>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5" name="Google Shape;1935;p28"/>
            <p:cNvSpPr/>
            <p:nvPr/>
          </p:nvSpPr>
          <p:spPr>
            <a:xfrm>
              <a:off x="3035433" y="4457541"/>
              <a:ext cx="309962" cy="306371"/>
            </a:xfrm>
            <a:custGeom>
              <a:rect b="b" l="l" r="r" t="t"/>
              <a:pathLst>
                <a:path extrusionOk="0" h="306371" w="309962">
                  <a:moveTo>
                    <a:pt x="116240" y="161186"/>
                  </a:moveTo>
                  <a:cubicBezTo>
                    <a:pt x="107696" y="162473"/>
                    <a:pt x="102813" y="167623"/>
                    <a:pt x="99151" y="177923"/>
                  </a:cubicBezTo>
                  <a:cubicBezTo>
                    <a:pt x="96710" y="185647"/>
                    <a:pt x="96710" y="193372"/>
                    <a:pt x="100372" y="199809"/>
                  </a:cubicBezTo>
                  <a:cubicBezTo>
                    <a:pt x="104034" y="207534"/>
                    <a:pt x="110137" y="211396"/>
                    <a:pt x="118682" y="215259"/>
                  </a:cubicBezTo>
                  <a:cubicBezTo>
                    <a:pt x="124785" y="217834"/>
                    <a:pt x="130889" y="217834"/>
                    <a:pt x="136992" y="219121"/>
                  </a:cubicBezTo>
                  <a:cubicBezTo>
                    <a:pt x="141875" y="219121"/>
                    <a:pt x="147978" y="219121"/>
                    <a:pt x="154081" y="219121"/>
                  </a:cubicBezTo>
                  <a:cubicBezTo>
                    <a:pt x="161405" y="217834"/>
                    <a:pt x="167509" y="215259"/>
                    <a:pt x="172392" y="211396"/>
                  </a:cubicBezTo>
                  <a:cubicBezTo>
                    <a:pt x="176054" y="206247"/>
                    <a:pt x="178495" y="201097"/>
                    <a:pt x="180936" y="195947"/>
                  </a:cubicBezTo>
                  <a:lnTo>
                    <a:pt x="184598" y="184360"/>
                  </a:lnTo>
                  <a:cubicBezTo>
                    <a:pt x="180936" y="183072"/>
                    <a:pt x="177274" y="180498"/>
                    <a:pt x="172392" y="176635"/>
                  </a:cubicBezTo>
                  <a:cubicBezTo>
                    <a:pt x="166288" y="171485"/>
                    <a:pt x="157743" y="167623"/>
                    <a:pt x="147978" y="163761"/>
                  </a:cubicBezTo>
                  <a:cubicBezTo>
                    <a:pt x="136992" y="159898"/>
                    <a:pt x="126006" y="158611"/>
                    <a:pt x="116240" y="161186"/>
                  </a:cubicBezTo>
                  <a:close/>
                  <a:moveTo>
                    <a:pt x="131804" y="150403"/>
                  </a:moveTo>
                  <a:cubicBezTo>
                    <a:pt x="137907" y="151208"/>
                    <a:pt x="144316" y="152818"/>
                    <a:pt x="150419" y="154749"/>
                  </a:cubicBezTo>
                  <a:cubicBezTo>
                    <a:pt x="161405" y="158611"/>
                    <a:pt x="169950" y="162473"/>
                    <a:pt x="177274" y="168910"/>
                  </a:cubicBezTo>
                  <a:cubicBezTo>
                    <a:pt x="184598" y="172773"/>
                    <a:pt x="189481" y="176635"/>
                    <a:pt x="191922" y="179210"/>
                  </a:cubicBezTo>
                  <a:cubicBezTo>
                    <a:pt x="194364" y="179210"/>
                    <a:pt x="195584" y="183072"/>
                    <a:pt x="194364" y="184360"/>
                  </a:cubicBezTo>
                  <a:lnTo>
                    <a:pt x="189481" y="198522"/>
                  </a:lnTo>
                  <a:cubicBezTo>
                    <a:pt x="187040" y="206247"/>
                    <a:pt x="183378" y="212684"/>
                    <a:pt x="178495" y="217834"/>
                  </a:cubicBezTo>
                  <a:cubicBezTo>
                    <a:pt x="173612" y="224271"/>
                    <a:pt x="165068" y="226846"/>
                    <a:pt x="154081" y="228133"/>
                  </a:cubicBezTo>
                  <a:cubicBezTo>
                    <a:pt x="151640" y="229421"/>
                    <a:pt x="147978" y="229421"/>
                    <a:pt x="144316" y="229421"/>
                  </a:cubicBezTo>
                  <a:cubicBezTo>
                    <a:pt x="141875" y="229421"/>
                    <a:pt x="138213" y="229421"/>
                    <a:pt x="135771" y="228133"/>
                  </a:cubicBezTo>
                  <a:cubicBezTo>
                    <a:pt x="128447" y="228133"/>
                    <a:pt x="122344" y="226846"/>
                    <a:pt x="116240" y="224271"/>
                  </a:cubicBezTo>
                  <a:cubicBezTo>
                    <a:pt x="105254" y="220409"/>
                    <a:pt x="96710" y="213971"/>
                    <a:pt x="91827" y="204959"/>
                  </a:cubicBezTo>
                  <a:cubicBezTo>
                    <a:pt x="88165" y="195947"/>
                    <a:pt x="86944" y="185647"/>
                    <a:pt x="90606" y="175348"/>
                  </a:cubicBezTo>
                  <a:cubicBezTo>
                    <a:pt x="94268" y="161186"/>
                    <a:pt x="102813" y="153461"/>
                    <a:pt x="115020" y="150886"/>
                  </a:cubicBezTo>
                  <a:cubicBezTo>
                    <a:pt x="119902" y="149599"/>
                    <a:pt x="125701" y="149599"/>
                    <a:pt x="131804" y="150403"/>
                  </a:cubicBezTo>
                  <a:close/>
                  <a:moveTo>
                    <a:pt x="146841" y="9923"/>
                  </a:moveTo>
                  <a:cubicBezTo>
                    <a:pt x="128054" y="9923"/>
                    <a:pt x="110521" y="14885"/>
                    <a:pt x="94239" y="21086"/>
                  </a:cubicBezTo>
                  <a:cubicBezTo>
                    <a:pt x="76705" y="28529"/>
                    <a:pt x="61676" y="40932"/>
                    <a:pt x="49152" y="54576"/>
                  </a:cubicBezTo>
                  <a:cubicBezTo>
                    <a:pt x="35375" y="68220"/>
                    <a:pt x="25356" y="86826"/>
                    <a:pt x="17841" y="107912"/>
                  </a:cubicBezTo>
                  <a:cubicBezTo>
                    <a:pt x="11579" y="127758"/>
                    <a:pt x="7822" y="147604"/>
                    <a:pt x="10327" y="166209"/>
                  </a:cubicBezTo>
                  <a:cubicBezTo>
                    <a:pt x="11579" y="184815"/>
                    <a:pt x="15337" y="203420"/>
                    <a:pt x="22851" y="219545"/>
                  </a:cubicBezTo>
                  <a:cubicBezTo>
                    <a:pt x="31618" y="235670"/>
                    <a:pt x="42890" y="249314"/>
                    <a:pt x="56666" y="261718"/>
                  </a:cubicBezTo>
                  <a:cubicBezTo>
                    <a:pt x="70443" y="272881"/>
                    <a:pt x="86725" y="282804"/>
                    <a:pt x="105511" y="289006"/>
                  </a:cubicBezTo>
                  <a:cubicBezTo>
                    <a:pt x="115530" y="292727"/>
                    <a:pt x="126802" y="295208"/>
                    <a:pt x="138074" y="296448"/>
                  </a:cubicBezTo>
                  <a:cubicBezTo>
                    <a:pt x="148093" y="296448"/>
                    <a:pt x="158112" y="296448"/>
                    <a:pt x="169384" y="296448"/>
                  </a:cubicBezTo>
                  <a:lnTo>
                    <a:pt x="169384" y="286525"/>
                  </a:lnTo>
                  <a:cubicBezTo>
                    <a:pt x="159365" y="287765"/>
                    <a:pt x="150598" y="287765"/>
                    <a:pt x="141831" y="287765"/>
                  </a:cubicBezTo>
                  <a:cubicBezTo>
                    <a:pt x="131812" y="286525"/>
                    <a:pt x="120540" y="284044"/>
                    <a:pt x="108016" y="281564"/>
                  </a:cubicBezTo>
                  <a:cubicBezTo>
                    <a:pt x="90482" y="275362"/>
                    <a:pt x="74200" y="265439"/>
                    <a:pt x="61676" y="254275"/>
                  </a:cubicBezTo>
                  <a:cubicBezTo>
                    <a:pt x="47900" y="241872"/>
                    <a:pt x="37880" y="228228"/>
                    <a:pt x="31618" y="212103"/>
                  </a:cubicBezTo>
                  <a:cubicBezTo>
                    <a:pt x="24104" y="197219"/>
                    <a:pt x="20346" y="181094"/>
                    <a:pt x="20346" y="163729"/>
                  </a:cubicBezTo>
                  <a:cubicBezTo>
                    <a:pt x="19094" y="146364"/>
                    <a:pt x="21599" y="127758"/>
                    <a:pt x="27861" y="111633"/>
                  </a:cubicBezTo>
                  <a:cubicBezTo>
                    <a:pt x="34123" y="93028"/>
                    <a:pt x="42890" y="76903"/>
                    <a:pt x="54162" y="63259"/>
                  </a:cubicBezTo>
                  <a:cubicBezTo>
                    <a:pt x="66686" y="49615"/>
                    <a:pt x="80462" y="39692"/>
                    <a:pt x="94239" y="31009"/>
                  </a:cubicBezTo>
                  <a:cubicBezTo>
                    <a:pt x="110521" y="23567"/>
                    <a:pt x="126802" y="19846"/>
                    <a:pt x="144336" y="18606"/>
                  </a:cubicBezTo>
                  <a:cubicBezTo>
                    <a:pt x="161870" y="17365"/>
                    <a:pt x="179404" y="19846"/>
                    <a:pt x="198190" y="26048"/>
                  </a:cubicBezTo>
                  <a:cubicBezTo>
                    <a:pt x="216976" y="32250"/>
                    <a:pt x="233258" y="40932"/>
                    <a:pt x="245782" y="53336"/>
                  </a:cubicBezTo>
                  <a:cubicBezTo>
                    <a:pt x="259558" y="64499"/>
                    <a:pt x="270830" y="78143"/>
                    <a:pt x="278345" y="93028"/>
                  </a:cubicBezTo>
                  <a:cubicBezTo>
                    <a:pt x="285859" y="109153"/>
                    <a:pt x="289617" y="125277"/>
                    <a:pt x="289617" y="143883"/>
                  </a:cubicBezTo>
                  <a:cubicBezTo>
                    <a:pt x="292121" y="161248"/>
                    <a:pt x="288364" y="179853"/>
                    <a:pt x="282102" y="198459"/>
                  </a:cubicBezTo>
                  <a:cubicBezTo>
                    <a:pt x="279597" y="203420"/>
                    <a:pt x="278345" y="210863"/>
                    <a:pt x="273335" y="218305"/>
                  </a:cubicBezTo>
                  <a:cubicBezTo>
                    <a:pt x="269578" y="226987"/>
                    <a:pt x="264568" y="234430"/>
                    <a:pt x="259558" y="241872"/>
                  </a:cubicBezTo>
                  <a:cubicBezTo>
                    <a:pt x="254549" y="248074"/>
                    <a:pt x="248287" y="254275"/>
                    <a:pt x="240772" y="256756"/>
                  </a:cubicBezTo>
                  <a:cubicBezTo>
                    <a:pt x="233258" y="261718"/>
                    <a:pt x="225743" y="262958"/>
                    <a:pt x="216976" y="260477"/>
                  </a:cubicBezTo>
                  <a:cubicBezTo>
                    <a:pt x="211967" y="257997"/>
                    <a:pt x="208209" y="255516"/>
                    <a:pt x="205704" y="251795"/>
                  </a:cubicBezTo>
                  <a:cubicBezTo>
                    <a:pt x="203200" y="248074"/>
                    <a:pt x="201947" y="243112"/>
                    <a:pt x="201947" y="238151"/>
                  </a:cubicBezTo>
                  <a:cubicBezTo>
                    <a:pt x="201947" y="234430"/>
                    <a:pt x="203200" y="228228"/>
                    <a:pt x="204452" y="223266"/>
                  </a:cubicBezTo>
                  <a:cubicBezTo>
                    <a:pt x="205704" y="218305"/>
                    <a:pt x="206957" y="212103"/>
                    <a:pt x="208209" y="207142"/>
                  </a:cubicBezTo>
                  <a:lnTo>
                    <a:pt x="223238" y="166209"/>
                  </a:lnTo>
                  <a:cubicBezTo>
                    <a:pt x="225743" y="157527"/>
                    <a:pt x="228248" y="148844"/>
                    <a:pt x="229500" y="140162"/>
                  </a:cubicBezTo>
                  <a:cubicBezTo>
                    <a:pt x="232005" y="130239"/>
                    <a:pt x="232005" y="121556"/>
                    <a:pt x="230753" y="112874"/>
                  </a:cubicBezTo>
                  <a:cubicBezTo>
                    <a:pt x="228248" y="105431"/>
                    <a:pt x="224491" y="97989"/>
                    <a:pt x="216976" y="90547"/>
                  </a:cubicBezTo>
                  <a:cubicBezTo>
                    <a:pt x="210714" y="84345"/>
                    <a:pt x="199442" y="76903"/>
                    <a:pt x="185666" y="71942"/>
                  </a:cubicBezTo>
                  <a:cubicBezTo>
                    <a:pt x="173142" y="68220"/>
                    <a:pt x="161870" y="65740"/>
                    <a:pt x="151850" y="65740"/>
                  </a:cubicBezTo>
                  <a:cubicBezTo>
                    <a:pt x="141831" y="65740"/>
                    <a:pt x="130559" y="66980"/>
                    <a:pt x="121792" y="69461"/>
                  </a:cubicBezTo>
                  <a:lnTo>
                    <a:pt x="121792" y="84345"/>
                  </a:lnTo>
                  <a:cubicBezTo>
                    <a:pt x="129307" y="81864"/>
                    <a:pt x="135569" y="81864"/>
                    <a:pt x="144336" y="81864"/>
                  </a:cubicBezTo>
                  <a:cubicBezTo>
                    <a:pt x="154355" y="81864"/>
                    <a:pt x="165627" y="83105"/>
                    <a:pt x="175646" y="86826"/>
                  </a:cubicBezTo>
                  <a:cubicBezTo>
                    <a:pt x="185666" y="89307"/>
                    <a:pt x="193180" y="93028"/>
                    <a:pt x="199442" y="99230"/>
                  </a:cubicBezTo>
                  <a:cubicBezTo>
                    <a:pt x="204452" y="104191"/>
                    <a:pt x="208209" y="109153"/>
                    <a:pt x="210714" y="115354"/>
                  </a:cubicBezTo>
                  <a:cubicBezTo>
                    <a:pt x="211967" y="122797"/>
                    <a:pt x="213219" y="128998"/>
                    <a:pt x="211967" y="136441"/>
                  </a:cubicBezTo>
                  <a:cubicBezTo>
                    <a:pt x="210714" y="143883"/>
                    <a:pt x="209462" y="150085"/>
                    <a:pt x="206957" y="158767"/>
                  </a:cubicBezTo>
                  <a:cubicBezTo>
                    <a:pt x="205704" y="160008"/>
                    <a:pt x="205704" y="161248"/>
                    <a:pt x="203200" y="162488"/>
                  </a:cubicBezTo>
                  <a:cubicBezTo>
                    <a:pt x="201947" y="162488"/>
                    <a:pt x="200695" y="162488"/>
                    <a:pt x="199442" y="160008"/>
                  </a:cubicBezTo>
                  <a:cubicBezTo>
                    <a:pt x="195685" y="157527"/>
                    <a:pt x="190675" y="153806"/>
                    <a:pt x="183161" y="150085"/>
                  </a:cubicBezTo>
                  <a:cubicBezTo>
                    <a:pt x="176899" y="146364"/>
                    <a:pt x="168132" y="141402"/>
                    <a:pt x="158112" y="138921"/>
                  </a:cubicBezTo>
                  <a:cubicBezTo>
                    <a:pt x="149346" y="135200"/>
                    <a:pt x="141831" y="133960"/>
                    <a:pt x="133064" y="132720"/>
                  </a:cubicBezTo>
                  <a:cubicBezTo>
                    <a:pt x="124297" y="131479"/>
                    <a:pt x="115530" y="132720"/>
                    <a:pt x="108016" y="133960"/>
                  </a:cubicBezTo>
                  <a:cubicBezTo>
                    <a:pt x="101754" y="135200"/>
                    <a:pt x="94239" y="138921"/>
                    <a:pt x="89229" y="143883"/>
                  </a:cubicBezTo>
                  <a:cubicBezTo>
                    <a:pt x="82967" y="148844"/>
                    <a:pt x="79210" y="156286"/>
                    <a:pt x="75453" y="166209"/>
                  </a:cubicBezTo>
                  <a:cubicBezTo>
                    <a:pt x="70443" y="178613"/>
                    <a:pt x="71695" y="191017"/>
                    <a:pt x="76705" y="203420"/>
                  </a:cubicBezTo>
                  <a:cubicBezTo>
                    <a:pt x="82967" y="215824"/>
                    <a:pt x="95491" y="224507"/>
                    <a:pt x="113025" y="230708"/>
                  </a:cubicBezTo>
                  <a:cubicBezTo>
                    <a:pt x="125550" y="234430"/>
                    <a:pt x="138074" y="235670"/>
                    <a:pt x="149346" y="234430"/>
                  </a:cubicBezTo>
                  <a:cubicBezTo>
                    <a:pt x="161870" y="234430"/>
                    <a:pt x="173142" y="230708"/>
                    <a:pt x="181908" y="225747"/>
                  </a:cubicBezTo>
                  <a:cubicBezTo>
                    <a:pt x="183161" y="224507"/>
                    <a:pt x="185666" y="224507"/>
                    <a:pt x="186918" y="225747"/>
                  </a:cubicBezTo>
                  <a:cubicBezTo>
                    <a:pt x="189423" y="226987"/>
                    <a:pt x="189423" y="229468"/>
                    <a:pt x="189423" y="230708"/>
                  </a:cubicBezTo>
                  <a:cubicBezTo>
                    <a:pt x="188171" y="234430"/>
                    <a:pt x="188171" y="238151"/>
                    <a:pt x="188171" y="243112"/>
                  </a:cubicBezTo>
                  <a:cubicBezTo>
                    <a:pt x="186918" y="246833"/>
                    <a:pt x="188171" y="249314"/>
                    <a:pt x="189423" y="253035"/>
                  </a:cubicBezTo>
                  <a:cubicBezTo>
                    <a:pt x="190675" y="255516"/>
                    <a:pt x="193180" y="259237"/>
                    <a:pt x="195685" y="261718"/>
                  </a:cubicBezTo>
                  <a:cubicBezTo>
                    <a:pt x="199442" y="265439"/>
                    <a:pt x="203200" y="267919"/>
                    <a:pt x="209462" y="269160"/>
                  </a:cubicBezTo>
                  <a:cubicBezTo>
                    <a:pt x="218229" y="271641"/>
                    <a:pt x="224491" y="272881"/>
                    <a:pt x="232005" y="271641"/>
                  </a:cubicBezTo>
                  <a:cubicBezTo>
                    <a:pt x="238267" y="270400"/>
                    <a:pt x="244529" y="267919"/>
                    <a:pt x="250792" y="264198"/>
                  </a:cubicBezTo>
                  <a:cubicBezTo>
                    <a:pt x="257054" y="260477"/>
                    <a:pt x="262063" y="255516"/>
                    <a:pt x="265821" y="249314"/>
                  </a:cubicBezTo>
                  <a:cubicBezTo>
                    <a:pt x="270830" y="244353"/>
                    <a:pt x="274588" y="238151"/>
                    <a:pt x="278345" y="233189"/>
                  </a:cubicBezTo>
                  <a:cubicBezTo>
                    <a:pt x="282102" y="226987"/>
                    <a:pt x="284607" y="220786"/>
                    <a:pt x="285859" y="215824"/>
                  </a:cubicBezTo>
                  <a:cubicBezTo>
                    <a:pt x="288364" y="209622"/>
                    <a:pt x="290869" y="204661"/>
                    <a:pt x="292121" y="202180"/>
                  </a:cubicBezTo>
                  <a:cubicBezTo>
                    <a:pt x="299636" y="179853"/>
                    <a:pt x="302141" y="158767"/>
                    <a:pt x="299636" y="138921"/>
                  </a:cubicBezTo>
                  <a:cubicBezTo>
                    <a:pt x="298384" y="120316"/>
                    <a:pt x="293374" y="101710"/>
                    <a:pt x="285859" y="85586"/>
                  </a:cubicBezTo>
                  <a:cubicBezTo>
                    <a:pt x="277092" y="69461"/>
                    <a:pt x="265821" y="55817"/>
                    <a:pt x="250792" y="44653"/>
                  </a:cubicBezTo>
                  <a:cubicBezTo>
                    <a:pt x="237015" y="33490"/>
                    <a:pt x="220733" y="23567"/>
                    <a:pt x="201947" y="17365"/>
                  </a:cubicBezTo>
                  <a:cubicBezTo>
                    <a:pt x="184413" y="11164"/>
                    <a:pt x="165627" y="9923"/>
                    <a:pt x="146841" y="9923"/>
                  </a:cubicBezTo>
                  <a:close/>
                  <a:moveTo>
                    <a:pt x="146841" y="0"/>
                  </a:moveTo>
                  <a:cubicBezTo>
                    <a:pt x="165627" y="0"/>
                    <a:pt x="185666" y="2481"/>
                    <a:pt x="205704" y="8683"/>
                  </a:cubicBezTo>
                  <a:cubicBezTo>
                    <a:pt x="224491" y="14885"/>
                    <a:pt x="242025" y="24808"/>
                    <a:pt x="257054" y="37211"/>
                  </a:cubicBezTo>
                  <a:cubicBezTo>
                    <a:pt x="272083" y="49615"/>
                    <a:pt x="284607" y="64499"/>
                    <a:pt x="293374" y="81864"/>
                  </a:cubicBezTo>
                  <a:cubicBezTo>
                    <a:pt x="303393" y="99230"/>
                    <a:pt x="308403" y="117835"/>
                    <a:pt x="309655" y="138921"/>
                  </a:cubicBezTo>
                  <a:cubicBezTo>
                    <a:pt x="310908" y="160008"/>
                    <a:pt x="308403" y="182334"/>
                    <a:pt x="300888" y="204661"/>
                  </a:cubicBezTo>
                  <a:cubicBezTo>
                    <a:pt x="299636" y="208382"/>
                    <a:pt x="298384" y="213343"/>
                    <a:pt x="295879" y="218305"/>
                  </a:cubicBezTo>
                  <a:cubicBezTo>
                    <a:pt x="293374" y="224507"/>
                    <a:pt x="289617" y="230708"/>
                    <a:pt x="285859" y="238151"/>
                  </a:cubicBezTo>
                  <a:cubicBezTo>
                    <a:pt x="282102" y="244353"/>
                    <a:pt x="278345" y="249314"/>
                    <a:pt x="273335" y="255516"/>
                  </a:cubicBezTo>
                  <a:cubicBezTo>
                    <a:pt x="268325" y="262958"/>
                    <a:pt x="262063" y="267919"/>
                    <a:pt x="255801" y="271641"/>
                  </a:cubicBezTo>
                  <a:cubicBezTo>
                    <a:pt x="249539" y="276602"/>
                    <a:pt x="242025" y="279083"/>
                    <a:pt x="233258" y="281564"/>
                  </a:cubicBezTo>
                  <a:cubicBezTo>
                    <a:pt x="224491" y="282804"/>
                    <a:pt x="216976" y="281564"/>
                    <a:pt x="206957" y="277842"/>
                  </a:cubicBezTo>
                  <a:cubicBezTo>
                    <a:pt x="199442" y="275362"/>
                    <a:pt x="193180" y="272881"/>
                    <a:pt x="189423" y="269160"/>
                  </a:cubicBezTo>
                  <a:cubicBezTo>
                    <a:pt x="185666" y="265439"/>
                    <a:pt x="181908" y="261718"/>
                    <a:pt x="180656" y="256756"/>
                  </a:cubicBezTo>
                  <a:cubicBezTo>
                    <a:pt x="179404" y="251795"/>
                    <a:pt x="178151" y="248074"/>
                    <a:pt x="178151" y="241872"/>
                  </a:cubicBezTo>
                  <a:cubicBezTo>
                    <a:pt x="178151" y="240631"/>
                    <a:pt x="178151" y="239391"/>
                    <a:pt x="178151" y="238151"/>
                  </a:cubicBezTo>
                  <a:cubicBezTo>
                    <a:pt x="170637" y="241872"/>
                    <a:pt x="160617" y="244353"/>
                    <a:pt x="150598" y="244353"/>
                  </a:cubicBezTo>
                  <a:cubicBezTo>
                    <a:pt x="136821" y="245593"/>
                    <a:pt x="123045" y="244353"/>
                    <a:pt x="109268" y="239391"/>
                  </a:cubicBezTo>
                  <a:cubicBezTo>
                    <a:pt x="89229" y="231949"/>
                    <a:pt x="76705" y="222026"/>
                    <a:pt x="69191" y="208382"/>
                  </a:cubicBezTo>
                  <a:cubicBezTo>
                    <a:pt x="61676" y="193497"/>
                    <a:pt x="61676" y="178613"/>
                    <a:pt x="66686" y="162488"/>
                  </a:cubicBezTo>
                  <a:cubicBezTo>
                    <a:pt x="70443" y="151325"/>
                    <a:pt x="75453" y="142642"/>
                    <a:pt x="82967" y="136441"/>
                  </a:cubicBezTo>
                  <a:cubicBezTo>
                    <a:pt x="90482" y="130239"/>
                    <a:pt x="97996" y="126518"/>
                    <a:pt x="106763" y="125277"/>
                  </a:cubicBezTo>
                  <a:cubicBezTo>
                    <a:pt x="115530" y="122797"/>
                    <a:pt x="124297" y="122797"/>
                    <a:pt x="134316" y="122797"/>
                  </a:cubicBezTo>
                  <a:cubicBezTo>
                    <a:pt x="144336" y="125277"/>
                    <a:pt x="153103" y="126518"/>
                    <a:pt x="161870" y="128998"/>
                  </a:cubicBezTo>
                  <a:cubicBezTo>
                    <a:pt x="171889" y="132720"/>
                    <a:pt x="180656" y="137681"/>
                    <a:pt x="189423" y="142642"/>
                  </a:cubicBezTo>
                  <a:cubicBezTo>
                    <a:pt x="193180" y="143883"/>
                    <a:pt x="196937" y="147604"/>
                    <a:pt x="199442" y="148844"/>
                  </a:cubicBezTo>
                  <a:cubicBezTo>
                    <a:pt x="200695" y="143883"/>
                    <a:pt x="201947" y="140162"/>
                    <a:pt x="203200" y="135200"/>
                  </a:cubicBezTo>
                  <a:cubicBezTo>
                    <a:pt x="203200" y="128998"/>
                    <a:pt x="203200" y="124037"/>
                    <a:pt x="200695" y="119075"/>
                  </a:cubicBezTo>
                  <a:cubicBezTo>
                    <a:pt x="199442" y="114114"/>
                    <a:pt x="196937" y="109153"/>
                    <a:pt x="191928" y="105431"/>
                  </a:cubicBezTo>
                  <a:cubicBezTo>
                    <a:pt x="186918" y="101710"/>
                    <a:pt x="180656" y="97989"/>
                    <a:pt x="173142" y="95509"/>
                  </a:cubicBezTo>
                  <a:cubicBezTo>
                    <a:pt x="163122" y="91787"/>
                    <a:pt x="154355" y="90547"/>
                    <a:pt x="144336" y="90547"/>
                  </a:cubicBezTo>
                  <a:cubicBezTo>
                    <a:pt x="135569" y="90547"/>
                    <a:pt x="126802" y="91787"/>
                    <a:pt x="119287" y="95509"/>
                  </a:cubicBezTo>
                  <a:cubicBezTo>
                    <a:pt x="118035" y="95509"/>
                    <a:pt x="115530" y="95509"/>
                    <a:pt x="114278" y="95509"/>
                  </a:cubicBezTo>
                  <a:cubicBezTo>
                    <a:pt x="113025" y="93028"/>
                    <a:pt x="113025" y="93028"/>
                    <a:pt x="113025" y="91787"/>
                  </a:cubicBezTo>
                  <a:lnTo>
                    <a:pt x="111773" y="65740"/>
                  </a:lnTo>
                  <a:cubicBezTo>
                    <a:pt x="111773" y="63259"/>
                    <a:pt x="113025" y="62019"/>
                    <a:pt x="115530" y="60778"/>
                  </a:cubicBezTo>
                  <a:cubicBezTo>
                    <a:pt x="126802" y="58297"/>
                    <a:pt x="139326" y="55817"/>
                    <a:pt x="151850" y="57057"/>
                  </a:cubicBezTo>
                  <a:cubicBezTo>
                    <a:pt x="164375" y="57057"/>
                    <a:pt x="175646" y="59538"/>
                    <a:pt x="188171" y="63259"/>
                  </a:cubicBezTo>
                  <a:cubicBezTo>
                    <a:pt x="204452" y="68220"/>
                    <a:pt x="216976" y="75663"/>
                    <a:pt x="224491" y="84345"/>
                  </a:cubicBezTo>
                  <a:cubicBezTo>
                    <a:pt x="232005" y="93028"/>
                    <a:pt x="237015" y="101710"/>
                    <a:pt x="239520" y="111633"/>
                  </a:cubicBezTo>
                  <a:cubicBezTo>
                    <a:pt x="240772" y="121556"/>
                    <a:pt x="240772" y="131479"/>
                    <a:pt x="239520" y="141402"/>
                  </a:cubicBezTo>
                  <a:cubicBezTo>
                    <a:pt x="237015" y="151325"/>
                    <a:pt x="234510" y="161248"/>
                    <a:pt x="232005" y="169931"/>
                  </a:cubicBezTo>
                  <a:lnTo>
                    <a:pt x="218229" y="210863"/>
                  </a:lnTo>
                  <a:cubicBezTo>
                    <a:pt x="215724" y="215824"/>
                    <a:pt x="214471" y="220786"/>
                    <a:pt x="213219" y="225747"/>
                  </a:cubicBezTo>
                  <a:cubicBezTo>
                    <a:pt x="211967" y="230708"/>
                    <a:pt x="211967" y="234430"/>
                    <a:pt x="210714" y="238151"/>
                  </a:cubicBezTo>
                  <a:cubicBezTo>
                    <a:pt x="210714" y="241872"/>
                    <a:pt x="211967" y="244353"/>
                    <a:pt x="213219" y="246833"/>
                  </a:cubicBezTo>
                  <a:cubicBezTo>
                    <a:pt x="214471" y="248074"/>
                    <a:pt x="216976" y="249314"/>
                    <a:pt x="220733" y="250554"/>
                  </a:cubicBezTo>
                  <a:cubicBezTo>
                    <a:pt x="225743" y="253035"/>
                    <a:pt x="230753" y="251795"/>
                    <a:pt x="237015" y="249314"/>
                  </a:cubicBezTo>
                  <a:cubicBezTo>
                    <a:pt x="243277" y="246833"/>
                    <a:pt x="248287" y="241872"/>
                    <a:pt x="252044" y="235670"/>
                  </a:cubicBezTo>
                  <a:cubicBezTo>
                    <a:pt x="257054" y="229468"/>
                    <a:pt x="262063" y="222026"/>
                    <a:pt x="264568" y="214584"/>
                  </a:cubicBezTo>
                  <a:cubicBezTo>
                    <a:pt x="268325" y="207142"/>
                    <a:pt x="272083" y="200940"/>
                    <a:pt x="273335" y="194738"/>
                  </a:cubicBezTo>
                  <a:cubicBezTo>
                    <a:pt x="279597" y="177373"/>
                    <a:pt x="282102" y="160008"/>
                    <a:pt x="280850" y="143883"/>
                  </a:cubicBezTo>
                  <a:cubicBezTo>
                    <a:pt x="279597" y="127758"/>
                    <a:pt x="275840" y="111633"/>
                    <a:pt x="269578" y="97989"/>
                  </a:cubicBezTo>
                  <a:cubicBezTo>
                    <a:pt x="262063" y="84345"/>
                    <a:pt x="252044" y="70701"/>
                    <a:pt x="240772" y="60778"/>
                  </a:cubicBezTo>
                  <a:cubicBezTo>
                    <a:pt x="228248" y="48375"/>
                    <a:pt x="213219" y="40932"/>
                    <a:pt x="194433" y="34731"/>
                  </a:cubicBezTo>
                  <a:cubicBezTo>
                    <a:pt x="178151" y="28529"/>
                    <a:pt x="161870" y="27288"/>
                    <a:pt x="145588" y="27288"/>
                  </a:cubicBezTo>
                  <a:cubicBezTo>
                    <a:pt x="128054" y="28529"/>
                    <a:pt x="113025" y="33490"/>
                    <a:pt x="99249" y="40932"/>
                  </a:cubicBezTo>
                  <a:cubicBezTo>
                    <a:pt x="85472" y="47134"/>
                    <a:pt x="72948" y="57057"/>
                    <a:pt x="61676" y="69461"/>
                  </a:cubicBezTo>
                  <a:cubicBezTo>
                    <a:pt x="50404" y="81864"/>
                    <a:pt x="42890" y="96749"/>
                    <a:pt x="36628" y="114114"/>
                  </a:cubicBezTo>
                  <a:cubicBezTo>
                    <a:pt x="31618" y="130239"/>
                    <a:pt x="29113" y="146364"/>
                    <a:pt x="29113" y="163729"/>
                  </a:cubicBezTo>
                  <a:cubicBezTo>
                    <a:pt x="30366" y="178613"/>
                    <a:pt x="34123" y="194738"/>
                    <a:pt x="40385" y="208382"/>
                  </a:cubicBezTo>
                  <a:cubicBezTo>
                    <a:pt x="46647" y="223266"/>
                    <a:pt x="55414" y="235670"/>
                    <a:pt x="67938" y="246833"/>
                  </a:cubicBezTo>
                  <a:cubicBezTo>
                    <a:pt x="79210" y="256756"/>
                    <a:pt x="94239" y="265439"/>
                    <a:pt x="111773" y="271641"/>
                  </a:cubicBezTo>
                  <a:cubicBezTo>
                    <a:pt x="123045" y="275362"/>
                    <a:pt x="133064" y="277842"/>
                    <a:pt x="143083" y="277842"/>
                  </a:cubicBezTo>
                  <a:cubicBezTo>
                    <a:pt x="151850" y="277842"/>
                    <a:pt x="161870" y="277842"/>
                    <a:pt x="173142" y="276602"/>
                  </a:cubicBezTo>
                  <a:cubicBezTo>
                    <a:pt x="174394" y="276602"/>
                    <a:pt x="175646" y="276602"/>
                    <a:pt x="176899" y="277842"/>
                  </a:cubicBezTo>
                  <a:cubicBezTo>
                    <a:pt x="178151" y="279083"/>
                    <a:pt x="178151" y="280323"/>
                    <a:pt x="178151" y="281564"/>
                  </a:cubicBezTo>
                  <a:lnTo>
                    <a:pt x="179404" y="300169"/>
                  </a:lnTo>
                  <a:cubicBezTo>
                    <a:pt x="179404" y="302650"/>
                    <a:pt x="176899" y="305131"/>
                    <a:pt x="174394" y="305131"/>
                  </a:cubicBezTo>
                  <a:cubicBezTo>
                    <a:pt x="166879" y="306371"/>
                    <a:pt x="159365" y="306371"/>
                    <a:pt x="153103" y="306371"/>
                  </a:cubicBezTo>
                  <a:cubicBezTo>
                    <a:pt x="148093" y="306371"/>
                    <a:pt x="141831" y="306371"/>
                    <a:pt x="138074" y="305131"/>
                  </a:cubicBezTo>
                  <a:cubicBezTo>
                    <a:pt x="125550" y="305131"/>
                    <a:pt x="113025" y="301409"/>
                    <a:pt x="101754" y="297688"/>
                  </a:cubicBezTo>
                  <a:cubicBezTo>
                    <a:pt x="82967" y="291486"/>
                    <a:pt x="65433" y="281564"/>
                    <a:pt x="50404" y="269160"/>
                  </a:cubicBezTo>
                  <a:cubicBezTo>
                    <a:pt x="35375" y="255516"/>
                    <a:pt x="22851" y="240631"/>
                    <a:pt x="15337" y="223266"/>
                  </a:cubicBezTo>
                  <a:cubicBezTo>
                    <a:pt x="6570" y="205901"/>
                    <a:pt x="1560" y="187296"/>
                    <a:pt x="308" y="167450"/>
                  </a:cubicBezTo>
                  <a:cubicBezTo>
                    <a:pt x="-945" y="147604"/>
                    <a:pt x="1560" y="126518"/>
                    <a:pt x="9074" y="105431"/>
                  </a:cubicBezTo>
                  <a:cubicBezTo>
                    <a:pt x="16589" y="81864"/>
                    <a:pt x="27861" y="63259"/>
                    <a:pt x="41637" y="48375"/>
                  </a:cubicBezTo>
                  <a:cubicBezTo>
                    <a:pt x="55414" y="33490"/>
                    <a:pt x="71695" y="21086"/>
                    <a:pt x="90482" y="13644"/>
                  </a:cubicBezTo>
                  <a:cubicBezTo>
                    <a:pt x="108016" y="6202"/>
                    <a:pt x="126802" y="1241"/>
                    <a:pt x="146841" y="0"/>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6" name="Google Shape;1936;p28"/>
            <p:cNvSpPr/>
            <p:nvPr/>
          </p:nvSpPr>
          <p:spPr>
            <a:xfrm>
              <a:off x="6962018" y="6478982"/>
              <a:ext cx="641439" cy="130639"/>
            </a:xfrm>
            <a:custGeom>
              <a:rect b="b" l="l" r="r" t="t"/>
              <a:pathLst>
                <a:path extrusionOk="0" h="130639" w="641439">
                  <a:moveTo>
                    <a:pt x="61899" y="111532"/>
                  </a:moveTo>
                  <a:cubicBezTo>
                    <a:pt x="58160" y="111532"/>
                    <a:pt x="55668" y="113920"/>
                    <a:pt x="55668" y="117503"/>
                  </a:cubicBezTo>
                  <a:cubicBezTo>
                    <a:pt x="55668" y="121085"/>
                    <a:pt x="58160" y="124668"/>
                    <a:pt x="61899" y="124668"/>
                  </a:cubicBezTo>
                  <a:lnTo>
                    <a:pt x="627729" y="124668"/>
                  </a:lnTo>
                  <a:cubicBezTo>
                    <a:pt x="631468" y="124668"/>
                    <a:pt x="633961" y="121085"/>
                    <a:pt x="633961" y="117503"/>
                  </a:cubicBezTo>
                  <a:cubicBezTo>
                    <a:pt x="633961" y="113920"/>
                    <a:pt x="631468" y="111532"/>
                    <a:pt x="627729" y="111532"/>
                  </a:cubicBezTo>
                  <a:close/>
                  <a:moveTo>
                    <a:pt x="61899" y="104366"/>
                  </a:moveTo>
                  <a:lnTo>
                    <a:pt x="627729" y="104366"/>
                  </a:lnTo>
                  <a:cubicBezTo>
                    <a:pt x="635207" y="104366"/>
                    <a:pt x="641439" y="110337"/>
                    <a:pt x="641439" y="117503"/>
                  </a:cubicBezTo>
                  <a:cubicBezTo>
                    <a:pt x="641439" y="124668"/>
                    <a:pt x="635207" y="130639"/>
                    <a:pt x="627729" y="130639"/>
                  </a:cubicBezTo>
                  <a:lnTo>
                    <a:pt x="61899" y="130639"/>
                  </a:lnTo>
                  <a:cubicBezTo>
                    <a:pt x="54422" y="130639"/>
                    <a:pt x="49436" y="124668"/>
                    <a:pt x="49436" y="117503"/>
                  </a:cubicBezTo>
                  <a:cubicBezTo>
                    <a:pt x="49436" y="110337"/>
                    <a:pt x="54422" y="104366"/>
                    <a:pt x="61899" y="104366"/>
                  </a:cubicBezTo>
                  <a:close/>
                  <a:moveTo>
                    <a:pt x="13738" y="55678"/>
                  </a:moveTo>
                  <a:cubicBezTo>
                    <a:pt x="9991" y="55678"/>
                    <a:pt x="6244" y="59424"/>
                    <a:pt x="6244" y="63169"/>
                  </a:cubicBezTo>
                  <a:cubicBezTo>
                    <a:pt x="6244" y="66915"/>
                    <a:pt x="9991" y="70660"/>
                    <a:pt x="13738" y="70660"/>
                  </a:cubicBezTo>
                  <a:lnTo>
                    <a:pt x="579511" y="70660"/>
                  </a:lnTo>
                  <a:cubicBezTo>
                    <a:pt x="583258" y="70660"/>
                    <a:pt x="585756" y="66915"/>
                    <a:pt x="585756" y="63169"/>
                  </a:cubicBezTo>
                  <a:cubicBezTo>
                    <a:pt x="585756" y="59424"/>
                    <a:pt x="583258" y="55678"/>
                    <a:pt x="579511" y="55678"/>
                  </a:cubicBezTo>
                  <a:close/>
                  <a:moveTo>
                    <a:pt x="13738" y="49436"/>
                  </a:moveTo>
                  <a:lnTo>
                    <a:pt x="579511" y="49436"/>
                  </a:lnTo>
                  <a:cubicBezTo>
                    <a:pt x="585756" y="49436"/>
                    <a:pt x="592000" y="55678"/>
                    <a:pt x="592000" y="63169"/>
                  </a:cubicBezTo>
                  <a:cubicBezTo>
                    <a:pt x="592000" y="70660"/>
                    <a:pt x="585756" y="75654"/>
                    <a:pt x="579511" y="75654"/>
                  </a:cubicBezTo>
                  <a:lnTo>
                    <a:pt x="13738" y="75654"/>
                  </a:lnTo>
                  <a:cubicBezTo>
                    <a:pt x="6244" y="75654"/>
                    <a:pt x="0" y="70660"/>
                    <a:pt x="0" y="63169"/>
                  </a:cubicBezTo>
                  <a:cubicBezTo>
                    <a:pt x="0" y="55678"/>
                    <a:pt x="6244" y="49436"/>
                    <a:pt x="13738" y="49436"/>
                  </a:cubicBezTo>
                  <a:close/>
                  <a:moveTo>
                    <a:pt x="63146" y="6242"/>
                  </a:moveTo>
                  <a:cubicBezTo>
                    <a:pt x="59407" y="6242"/>
                    <a:pt x="55668" y="8738"/>
                    <a:pt x="55668" y="12483"/>
                  </a:cubicBezTo>
                  <a:cubicBezTo>
                    <a:pt x="55668" y="17477"/>
                    <a:pt x="59407" y="19974"/>
                    <a:pt x="63146" y="19974"/>
                  </a:cubicBezTo>
                  <a:lnTo>
                    <a:pt x="627729" y="19974"/>
                  </a:lnTo>
                  <a:cubicBezTo>
                    <a:pt x="631468" y="19974"/>
                    <a:pt x="635207" y="17477"/>
                    <a:pt x="635207" y="12483"/>
                  </a:cubicBezTo>
                  <a:cubicBezTo>
                    <a:pt x="635207" y="8738"/>
                    <a:pt x="631468" y="6242"/>
                    <a:pt x="627729" y="6242"/>
                  </a:cubicBezTo>
                  <a:close/>
                  <a:moveTo>
                    <a:pt x="63146" y="0"/>
                  </a:moveTo>
                  <a:lnTo>
                    <a:pt x="627729" y="0"/>
                  </a:lnTo>
                  <a:cubicBezTo>
                    <a:pt x="635207" y="0"/>
                    <a:pt x="641439" y="6242"/>
                    <a:pt x="641439" y="12483"/>
                  </a:cubicBezTo>
                  <a:cubicBezTo>
                    <a:pt x="641439" y="19974"/>
                    <a:pt x="635207" y="26215"/>
                    <a:pt x="627729" y="26215"/>
                  </a:cubicBezTo>
                  <a:lnTo>
                    <a:pt x="63146" y="26215"/>
                  </a:lnTo>
                  <a:cubicBezTo>
                    <a:pt x="55668" y="26215"/>
                    <a:pt x="49436" y="19974"/>
                    <a:pt x="49436" y="12483"/>
                  </a:cubicBezTo>
                  <a:cubicBezTo>
                    <a:pt x="49436" y="6242"/>
                    <a:pt x="55668" y="0"/>
                    <a:pt x="63146" y="0"/>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937" name="Google Shape;1937;p28"/>
            <p:cNvSpPr/>
            <p:nvPr/>
          </p:nvSpPr>
          <p:spPr>
            <a:xfrm>
              <a:off x="4578036" y="6407571"/>
              <a:ext cx="384513" cy="384513"/>
            </a:xfrm>
            <a:custGeom>
              <a:rect b="b" l="l" r="r" t="t"/>
              <a:pathLst>
                <a:path extrusionOk="0" h="310" w="310">
                  <a:moveTo>
                    <a:pt x="230" y="280"/>
                  </a:moveTo>
                  <a:lnTo>
                    <a:pt x="230" y="280"/>
                  </a:lnTo>
                  <a:lnTo>
                    <a:pt x="231" y="280"/>
                  </a:lnTo>
                  <a:lnTo>
                    <a:pt x="231" y="280"/>
                  </a:lnTo>
                  <a:cubicBezTo>
                    <a:pt x="233" y="272"/>
                    <a:pt x="235" y="257"/>
                    <a:pt x="224" y="236"/>
                  </a:cubicBezTo>
                  <a:lnTo>
                    <a:pt x="224" y="236"/>
                  </a:lnTo>
                  <a:cubicBezTo>
                    <a:pt x="220" y="229"/>
                    <a:pt x="218" y="222"/>
                    <a:pt x="221" y="216"/>
                  </a:cubicBezTo>
                  <a:lnTo>
                    <a:pt x="221" y="216"/>
                  </a:lnTo>
                  <a:cubicBezTo>
                    <a:pt x="225" y="206"/>
                    <a:pt x="239" y="198"/>
                    <a:pt x="251" y="194"/>
                  </a:cubicBezTo>
                  <a:lnTo>
                    <a:pt x="251" y="194"/>
                  </a:lnTo>
                  <a:cubicBezTo>
                    <a:pt x="260" y="192"/>
                    <a:pt x="267" y="195"/>
                    <a:pt x="275" y="198"/>
                  </a:cubicBezTo>
                  <a:lnTo>
                    <a:pt x="275" y="198"/>
                  </a:lnTo>
                  <a:cubicBezTo>
                    <a:pt x="280" y="201"/>
                    <a:pt x="284" y="202"/>
                    <a:pt x="288" y="202"/>
                  </a:cubicBezTo>
                  <a:lnTo>
                    <a:pt x="288" y="202"/>
                  </a:lnTo>
                  <a:cubicBezTo>
                    <a:pt x="291" y="202"/>
                    <a:pt x="292" y="202"/>
                    <a:pt x="294" y="200"/>
                  </a:cubicBezTo>
                  <a:lnTo>
                    <a:pt x="294" y="200"/>
                  </a:lnTo>
                  <a:cubicBezTo>
                    <a:pt x="283" y="234"/>
                    <a:pt x="260" y="263"/>
                    <a:pt x="230" y="280"/>
                  </a:cubicBezTo>
                  <a:close/>
                  <a:moveTo>
                    <a:pt x="77" y="278"/>
                  </a:moveTo>
                  <a:lnTo>
                    <a:pt x="77" y="278"/>
                  </a:lnTo>
                  <a:cubicBezTo>
                    <a:pt x="80" y="277"/>
                    <a:pt x="84" y="275"/>
                    <a:pt x="88" y="276"/>
                  </a:cubicBezTo>
                  <a:lnTo>
                    <a:pt x="88" y="276"/>
                  </a:lnTo>
                  <a:cubicBezTo>
                    <a:pt x="91" y="277"/>
                    <a:pt x="92" y="278"/>
                    <a:pt x="94" y="281"/>
                  </a:cubicBezTo>
                  <a:lnTo>
                    <a:pt x="94" y="281"/>
                  </a:lnTo>
                  <a:cubicBezTo>
                    <a:pt x="99" y="292"/>
                    <a:pt x="108" y="289"/>
                    <a:pt x="118" y="286"/>
                  </a:cubicBezTo>
                  <a:lnTo>
                    <a:pt x="118" y="286"/>
                  </a:lnTo>
                  <a:cubicBezTo>
                    <a:pt x="125" y="284"/>
                    <a:pt x="136" y="281"/>
                    <a:pt x="149" y="283"/>
                  </a:cubicBezTo>
                  <a:lnTo>
                    <a:pt x="149" y="283"/>
                  </a:lnTo>
                  <a:cubicBezTo>
                    <a:pt x="159" y="285"/>
                    <a:pt x="166" y="288"/>
                    <a:pt x="168" y="292"/>
                  </a:cubicBezTo>
                  <a:lnTo>
                    <a:pt x="168" y="292"/>
                  </a:lnTo>
                  <a:cubicBezTo>
                    <a:pt x="170" y="296"/>
                    <a:pt x="170" y="299"/>
                    <a:pt x="170" y="301"/>
                  </a:cubicBezTo>
                  <a:lnTo>
                    <a:pt x="170" y="301"/>
                  </a:lnTo>
                  <a:cubicBezTo>
                    <a:pt x="165" y="301"/>
                    <a:pt x="160" y="302"/>
                    <a:pt x="155" y="302"/>
                  </a:cubicBezTo>
                  <a:lnTo>
                    <a:pt x="155" y="302"/>
                  </a:lnTo>
                  <a:cubicBezTo>
                    <a:pt x="126" y="302"/>
                    <a:pt x="99" y="293"/>
                    <a:pt x="77" y="278"/>
                  </a:cubicBezTo>
                  <a:close/>
                  <a:moveTo>
                    <a:pt x="35" y="240"/>
                  </a:moveTo>
                  <a:lnTo>
                    <a:pt x="35" y="240"/>
                  </a:lnTo>
                  <a:cubicBezTo>
                    <a:pt x="45" y="236"/>
                    <a:pt x="68" y="225"/>
                    <a:pt x="81" y="223"/>
                  </a:cubicBezTo>
                  <a:lnTo>
                    <a:pt x="81" y="223"/>
                  </a:lnTo>
                  <a:cubicBezTo>
                    <a:pt x="94" y="220"/>
                    <a:pt x="96" y="202"/>
                    <a:pt x="98" y="186"/>
                  </a:cubicBezTo>
                  <a:lnTo>
                    <a:pt x="98" y="186"/>
                  </a:lnTo>
                  <a:cubicBezTo>
                    <a:pt x="99" y="180"/>
                    <a:pt x="100" y="174"/>
                    <a:pt x="101" y="170"/>
                  </a:cubicBezTo>
                  <a:lnTo>
                    <a:pt x="101" y="170"/>
                  </a:lnTo>
                  <a:cubicBezTo>
                    <a:pt x="102" y="168"/>
                    <a:pt x="101" y="165"/>
                    <a:pt x="100" y="163"/>
                  </a:cubicBezTo>
                  <a:lnTo>
                    <a:pt x="100" y="163"/>
                  </a:lnTo>
                  <a:cubicBezTo>
                    <a:pt x="96" y="155"/>
                    <a:pt x="80" y="149"/>
                    <a:pt x="55" y="143"/>
                  </a:cubicBezTo>
                  <a:lnTo>
                    <a:pt x="55" y="143"/>
                  </a:lnTo>
                  <a:cubicBezTo>
                    <a:pt x="45" y="140"/>
                    <a:pt x="36" y="137"/>
                    <a:pt x="29" y="135"/>
                  </a:cubicBezTo>
                  <a:lnTo>
                    <a:pt x="29" y="135"/>
                  </a:lnTo>
                  <a:cubicBezTo>
                    <a:pt x="36" y="135"/>
                    <a:pt x="48" y="136"/>
                    <a:pt x="57" y="137"/>
                  </a:cubicBezTo>
                  <a:lnTo>
                    <a:pt x="57" y="137"/>
                  </a:lnTo>
                  <a:cubicBezTo>
                    <a:pt x="65" y="138"/>
                    <a:pt x="73" y="138"/>
                    <a:pt x="80" y="139"/>
                  </a:cubicBezTo>
                  <a:lnTo>
                    <a:pt x="80" y="139"/>
                  </a:lnTo>
                  <a:cubicBezTo>
                    <a:pt x="104" y="141"/>
                    <a:pt x="114" y="138"/>
                    <a:pt x="122" y="127"/>
                  </a:cubicBezTo>
                  <a:lnTo>
                    <a:pt x="122" y="127"/>
                  </a:lnTo>
                  <a:cubicBezTo>
                    <a:pt x="125" y="125"/>
                    <a:pt x="135" y="127"/>
                    <a:pt x="143" y="128"/>
                  </a:cubicBezTo>
                  <a:lnTo>
                    <a:pt x="143" y="128"/>
                  </a:lnTo>
                  <a:cubicBezTo>
                    <a:pt x="152" y="130"/>
                    <a:pt x="163" y="132"/>
                    <a:pt x="171" y="129"/>
                  </a:cubicBezTo>
                  <a:lnTo>
                    <a:pt x="171" y="129"/>
                  </a:lnTo>
                  <a:cubicBezTo>
                    <a:pt x="176" y="127"/>
                    <a:pt x="176" y="125"/>
                    <a:pt x="176" y="123"/>
                  </a:cubicBezTo>
                  <a:lnTo>
                    <a:pt x="176" y="123"/>
                  </a:lnTo>
                  <a:cubicBezTo>
                    <a:pt x="176" y="118"/>
                    <a:pt x="170" y="115"/>
                    <a:pt x="149" y="109"/>
                  </a:cubicBezTo>
                  <a:lnTo>
                    <a:pt x="149" y="109"/>
                  </a:lnTo>
                  <a:cubicBezTo>
                    <a:pt x="140" y="106"/>
                    <a:pt x="129" y="103"/>
                    <a:pt x="124" y="100"/>
                  </a:cubicBezTo>
                  <a:lnTo>
                    <a:pt x="124" y="100"/>
                  </a:lnTo>
                  <a:cubicBezTo>
                    <a:pt x="124" y="99"/>
                    <a:pt x="125" y="99"/>
                    <a:pt x="126" y="99"/>
                  </a:cubicBezTo>
                  <a:lnTo>
                    <a:pt x="126" y="99"/>
                  </a:lnTo>
                  <a:cubicBezTo>
                    <a:pt x="131" y="96"/>
                    <a:pt x="138" y="94"/>
                    <a:pt x="138" y="88"/>
                  </a:cubicBezTo>
                  <a:lnTo>
                    <a:pt x="138" y="88"/>
                  </a:lnTo>
                  <a:cubicBezTo>
                    <a:pt x="138" y="83"/>
                    <a:pt x="133" y="78"/>
                    <a:pt x="121" y="72"/>
                  </a:cubicBezTo>
                  <a:lnTo>
                    <a:pt x="121" y="72"/>
                  </a:lnTo>
                  <a:cubicBezTo>
                    <a:pt x="94" y="56"/>
                    <a:pt x="66" y="51"/>
                    <a:pt x="53" y="48"/>
                  </a:cubicBezTo>
                  <a:lnTo>
                    <a:pt x="53" y="48"/>
                  </a:lnTo>
                  <a:cubicBezTo>
                    <a:pt x="61" y="40"/>
                    <a:pt x="70" y="34"/>
                    <a:pt x="80" y="28"/>
                  </a:cubicBezTo>
                  <a:lnTo>
                    <a:pt x="80" y="28"/>
                  </a:lnTo>
                  <a:cubicBezTo>
                    <a:pt x="88" y="30"/>
                    <a:pt x="113" y="38"/>
                    <a:pt x="130" y="22"/>
                  </a:cubicBezTo>
                  <a:lnTo>
                    <a:pt x="130" y="22"/>
                  </a:lnTo>
                  <a:cubicBezTo>
                    <a:pt x="140" y="13"/>
                    <a:pt x="144" y="16"/>
                    <a:pt x="155" y="24"/>
                  </a:cubicBezTo>
                  <a:lnTo>
                    <a:pt x="155" y="24"/>
                  </a:lnTo>
                  <a:cubicBezTo>
                    <a:pt x="161" y="28"/>
                    <a:pt x="168" y="34"/>
                    <a:pt x="177" y="37"/>
                  </a:cubicBezTo>
                  <a:lnTo>
                    <a:pt x="177" y="37"/>
                  </a:lnTo>
                  <a:cubicBezTo>
                    <a:pt x="181" y="38"/>
                    <a:pt x="184" y="38"/>
                    <a:pt x="188" y="38"/>
                  </a:cubicBezTo>
                  <a:lnTo>
                    <a:pt x="188" y="38"/>
                  </a:lnTo>
                  <a:cubicBezTo>
                    <a:pt x="204" y="38"/>
                    <a:pt x="217" y="28"/>
                    <a:pt x="222" y="23"/>
                  </a:cubicBezTo>
                  <a:lnTo>
                    <a:pt x="222" y="23"/>
                  </a:lnTo>
                  <a:cubicBezTo>
                    <a:pt x="246" y="36"/>
                    <a:pt x="268" y="56"/>
                    <a:pt x="282" y="81"/>
                  </a:cubicBezTo>
                  <a:lnTo>
                    <a:pt x="282" y="81"/>
                  </a:lnTo>
                  <a:cubicBezTo>
                    <a:pt x="276" y="82"/>
                    <a:pt x="264" y="81"/>
                    <a:pt x="247" y="73"/>
                  </a:cubicBezTo>
                  <a:lnTo>
                    <a:pt x="247" y="73"/>
                  </a:lnTo>
                  <a:cubicBezTo>
                    <a:pt x="228" y="64"/>
                    <a:pt x="205" y="63"/>
                    <a:pt x="200" y="72"/>
                  </a:cubicBezTo>
                  <a:lnTo>
                    <a:pt x="200" y="72"/>
                  </a:lnTo>
                  <a:cubicBezTo>
                    <a:pt x="198" y="75"/>
                    <a:pt x="197" y="81"/>
                    <a:pt x="208" y="89"/>
                  </a:cubicBezTo>
                  <a:lnTo>
                    <a:pt x="208" y="89"/>
                  </a:lnTo>
                  <a:cubicBezTo>
                    <a:pt x="213" y="92"/>
                    <a:pt x="218" y="95"/>
                    <a:pt x="223" y="98"/>
                  </a:cubicBezTo>
                  <a:lnTo>
                    <a:pt x="223" y="98"/>
                  </a:lnTo>
                  <a:cubicBezTo>
                    <a:pt x="234" y="105"/>
                    <a:pt x="251" y="115"/>
                    <a:pt x="251" y="119"/>
                  </a:cubicBezTo>
                  <a:lnTo>
                    <a:pt x="251" y="119"/>
                  </a:lnTo>
                  <a:cubicBezTo>
                    <a:pt x="251" y="120"/>
                    <a:pt x="251" y="120"/>
                    <a:pt x="250" y="121"/>
                  </a:cubicBezTo>
                  <a:lnTo>
                    <a:pt x="250" y="121"/>
                  </a:lnTo>
                  <a:cubicBezTo>
                    <a:pt x="243" y="126"/>
                    <a:pt x="244" y="142"/>
                    <a:pt x="248" y="153"/>
                  </a:cubicBezTo>
                  <a:lnTo>
                    <a:pt x="248" y="153"/>
                  </a:lnTo>
                  <a:cubicBezTo>
                    <a:pt x="255" y="168"/>
                    <a:pt x="266" y="176"/>
                    <a:pt x="280" y="174"/>
                  </a:cubicBezTo>
                  <a:lnTo>
                    <a:pt x="280" y="174"/>
                  </a:lnTo>
                  <a:cubicBezTo>
                    <a:pt x="285" y="173"/>
                    <a:pt x="290" y="174"/>
                    <a:pt x="291" y="178"/>
                  </a:cubicBezTo>
                  <a:lnTo>
                    <a:pt x="291" y="178"/>
                  </a:lnTo>
                  <a:cubicBezTo>
                    <a:pt x="294" y="182"/>
                    <a:pt x="294" y="188"/>
                    <a:pt x="291" y="192"/>
                  </a:cubicBezTo>
                  <a:lnTo>
                    <a:pt x="291" y="192"/>
                  </a:lnTo>
                  <a:cubicBezTo>
                    <a:pt x="290" y="194"/>
                    <a:pt x="289" y="195"/>
                    <a:pt x="288" y="195"/>
                  </a:cubicBezTo>
                  <a:lnTo>
                    <a:pt x="288" y="195"/>
                  </a:lnTo>
                  <a:cubicBezTo>
                    <a:pt x="286" y="195"/>
                    <a:pt x="282" y="194"/>
                    <a:pt x="278" y="192"/>
                  </a:cubicBezTo>
                  <a:lnTo>
                    <a:pt x="278" y="192"/>
                  </a:lnTo>
                  <a:cubicBezTo>
                    <a:pt x="270" y="188"/>
                    <a:pt x="261" y="183"/>
                    <a:pt x="249" y="187"/>
                  </a:cubicBezTo>
                  <a:lnTo>
                    <a:pt x="249" y="187"/>
                  </a:lnTo>
                  <a:cubicBezTo>
                    <a:pt x="242" y="189"/>
                    <a:pt x="220" y="197"/>
                    <a:pt x="214" y="213"/>
                  </a:cubicBezTo>
                  <a:lnTo>
                    <a:pt x="214" y="213"/>
                  </a:lnTo>
                  <a:cubicBezTo>
                    <a:pt x="210" y="222"/>
                    <a:pt x="212" y="231"/>
                    <a:pt x="217" y="241"/>
                  </a:cubicBezTo>
                  <a:lnTo>
                    <a:pt x="217" y="241"/>
                  </a:lnTo>
                  <a:cubicBezTo>
                    <a:pt x="228" y="258"/>
                    <a:pt x="226" y="271"/>
                    <a:pt x="223" y="277"/>
                  </a:cubicBezTo>
                  <a:lnTo>
                    <a:pt x="223" y="277"/>
                  </a:lnTo>
                  <a:cubicBezTo>
                    <a:pt x="221" y="283"/>
                    <a:pt x="217" y="288"/>
                    <a:pt x="212" y="289"/>
                  </a:cubicBezTo>
                  <a:lnTo>
                    <a:pt x="212" y="289"/>
                  </a:lnTo>
                  <a:cubicBezTo>
                    <a:pt x="201" y="294"/>
                    <a:pt x="190" y="297"/>
                    <a:pt x="177" y="300"/>
                  </a:cubicBezTo>
                  <a:lnTo>
                    <a:pt x="177" y="300"/>
                  </a:lnTo>
                  <a:cubicBezTo>
                    <a:pt x="177" y="297"/>
                    <a:pt x="177" y="293"/>
                    <a:pt x="175" y="289"/>
                  </a:cubicBezTo>
                  <a:lnTo>
                    <a:pt x="175" y="289"/>
                  </a:lnTo>
                  <a:cubicBezTo>
                    <a:pt x="171" y="282"/>
                    <a:pt x="163" y="278"/>
                    <a:pt x="151" y="275"/>
                  </a:cubicBezTo>
                  <a:lnTo>
                    <a:pt x="151" y="275"/>
                  </a:lnTo>
                  <a:cubicBezTo>
                    <a:pt x="135" y="273"/>
                    <a:pt x="124" y="276"/>
                    <a:pt x="115" y="279"/>
                  </a:cubicBezTo>
                  <a:lnTo>
                    <a:pt x="115" y="279"/>
                  </a:lnTo>
                  <a:cubicBezTo>
                    <a:pt x="105" y="282"/>
                    <a:pt x="103" y="282"/>
                    <a:pt x="100" y="278"/>
                  </a:cubicBezTo>
                  <a:lnTo>
                    <a:pt x="100" y="278"/>
                  </a:lnTo>
                  <a:cubicBezTo>
                    <a:pt x="99" y="273"/>
                    <a:pt x="95" y="270"/>
                    <a:pt x="90" y="269"/>
                  </a:cubicBezTo>
                  <a:lnTo>
                    <a:pt x="90" y="269"/>
                  </a:lnTo>
                  <a:cubicBezTo>
                    <a:pt x="82" y="267"/>
                    <a:pt x="73" y="271"/>
                    <a:pt x="69" y="274"/>
                  </a:cubicBezTo>
                  <a:lnTo>
                    <a:pt x="69" y="274"/>
                  </a:lnTo>
                  <a:cubicBezTo>
                    <a:pt x="56" y="264"/>
                    <a:pt x="45" y="253"/>
                    <a:pt x="35" y="240"/>
                  </a:cubicBezTo>
                  <a:close/>
                  <a:moveTo>
                    <a:pt x="46" y="56"/>
                  </a:moveTo>
                  <a:lnTo>
                    <a:pt x="46" y="56"/>
                  </a:lnTo>
                  <a:cubicBezTo>
                    <a:pt x="55" y="56"/>
                    <a:pt x="87" y="61"/>
                    <a:pt x="118" y="79"/>
                  </a:cubicBezTo>
                  <a:lnTo>
                    <a:pt x="118" y="79"/>
                  </a:lnTo>
                  <a:cubicBezTo>
                    <a:pt x="130" y="85"/>
                    <a:pt x="130" y="87"/>
                    <a:pt x="130" y="87"/>
                  </a:cubicBezTo>
                  <a:lnTo>
                    <a:pt x="130" y="87"/>
                  </a:lnTo>
                  <a:cubicBezTo>
                    <a:pt x="130" y="89"/>
                    <a:pt x="125" y="91"/>
                    <a:pt x="124" y="91"/>
                  </a:cubicBezTo>
                  <a:lnTo>
                    <a:pt x="124" y="91"/>
                  </a:lnTo>
                  <a:cubicBezTo>
                    <a:pt x="119" y="93"/>
                    <a:pt x="115" y="95"/>
                    <a:pt x="114" y="99"/>
                  </a:cubicBezTo>
                  <a:lnTo>
                    <a:pt x="114" y="99"/>
                  </a:lnTo>
                  <a:cubicBezTo>
                    <a:pt x="114" y="100"/>
                    <a:pt x="114" y="102"/>
                    <a:pt x="117" y="105"/>
                  </a:cubicBezTo>
                  <a:lnTo>
                    <a:pt x="117" y="105"/>
                  </a:lnTo>
                  <a:cubicBezTo>
                    <a:pt x="122" y="108"/>
                    <a:pt x="134" y="112"/>
                    <a:pt x="147" y="116"/>
                  </a:cubicBezTo>
                  <a:lnTo>
                    <a:pt x="147" y="116"/>
                  </a:lnTo>
                  <a:cubicBezTo>
                    <a:pt x="152" y="118"/>
                    <a:pt x="160" y="121"/>
                    <a:pt x="165" y="122"/>
                  </a:cubicBezTo>
                  <a:lnTo>
                    <a:pt x="165" y="122"/>
                  </a:lnTo>
                  <a:cubicBezTo>
                    <a:pt x="159" y="123"/>
                    <a:pt x="151" y="122"/>
                    <a:pt x="144" y="121"/>
                  </a:cubicBezTo>
                  <a:lnTo>
                    <a:pt x="144" y="121"/>
                  </a:lnTo>
                  <a:cubicBezTo>
                    <a:pt x="131" y="118"/>
                    <a:pt x="122" y="116"/>
                    <a:pt x="116" y="122"/>
                  </a:cubicBezTo>
                  <a:lnTo>
                    <a:pt x="116" y="122"/>
                  </a:lnTo>
                  <a:cubicBezTo>
                    <a:pt x="112" y="129"/>
                    <a:pt x="107" y="133"/>
                    <a:pt x="80" y="132"/>
                  </a:cubicBezTo>
                  <a:lnTo>
                    <a:pt x="80" y="132"/>
                  </a:lnTo>
                  <a:cubicBezTo>
                    <a:pt x="73" y="131"/>
                    <a:pt x="66" y="130"/>
                    <a:pt x="57" y="129"/>
                  </a:cubicBezTo>
                  <a:lnTo>
                    <a:pt x="57" y="129"/>
                  </a:lnTo>
                  <a:cubicBezTo>
                    <a:pt x="28" y="126"/>
                    <a:pt x="21" y="126"/>
                    <a:pt x="18" y="131"/>
                  </a:cubicBezTo>
                  <a:lnTo>
                    <a:pt x="18" y="131"/>
                  </a:lnTo>
                  <a:cubicBezTo>
                    <a:pt x="17" y="133"/>
                    <a:pt x="18" y="136"/>
                    <a:pt x="21" y="138"/>
                  </a:cubicBezTo>
                  <a:lnTo>
                    <a:pt x="21" y="138"/>
                  </a:lnTo>
                  <a:cubicBezTo>
                    <a:pt x="26" y="143"/>
                    <a:pt x="39" y="146"/>
                    <a:pt x="53" y="150"/>
                  </a:cubicBezTo>
                  <a:lnTo>
                    <a:pt x="53" y="150"/>
                  </a:lnTo>
                  <a:cubicBezTo>
                    <a:pt x="68" y="155"/>
                    <a:pt x="90" y="160"/>
                    <a:pt x="93" y="166"/>
                  </a:cubicBezTo>
                  <a:lnTo>
                    <a:pt x="93" y="166"/>
                  </a:lnTo>
                  <a:cubicBezTo>
                    <a:pt x="94" y="167"/>
                    <a:pt x="94" y="167"/>
                    <a:pt x="94" y="168"/>
                  </a:cubicBezTo>
                  <a:lnTo>
                    <a:pt x="94" y="168"/>
                  </a:lnTo>
                  <a:cubicBezTo>
                    <a:pt x="92" y="173"/>
                    <a:pt x="91" y="179"/>
                    <a:pt x="91" y="185"/>
                  </a:cubicBezTo>
                  <a:lnTo>
                    <a:pt x="91" y="185"/>
                  </a:lnTo>
                  <a:cubicBezTo>
                    <a:pt x="89" y="198"/>
                    <a:pt x="88" y="213"/>
                    <a:pt x="79" y="215"/>
                  </a:cubicBezTo>
                  <a:lnTo>
                    <a:pt x="79" y="215"/>
                  </a:lnTo>
                  <a:cubicBezTo>
                    <a:pt x="66" y="218"/>
                    <a:pt x="40" y="229"/>
                    <a:pt x="31" y="234"/>
                  </a:cubicBezTo>
                  <a:lnTo>
                    <a:pt x="31" y="234"/>
                  </a:lnTo>
                  <a:cubicBezTo>
                    <a:pt x="16" y="211"/>
                    <a:pt x="8" y="184"/>
                    <a:pt x="8" y="154"/>
                  </a:cubicBezTo>
                  <a:lnTo>
                    <a:pt x="8" y="154"/>
                  </a:lnTo>
                  <a:cubicBezTo>
                    <a:pt x="8" y="116"/>
                    <a:pt x="22" y="81"/>
                    <a:pt x="46" y="56"/>
                  </a:cubicBezTo>
                  <a:close/>
                  <a:moveTo>
                    <a:pt x="214" y="20"/>
                  </a:moveTo>
                  <a:lnTo>
                    <a:pt x="214" y="20"/>
                  </a:lnTo>
                  <a:cubicBezTo>
                    <a:pt x="207" y="25"/>
                    <a:pt x="194" y="33"/>
                    <a:pt x="179" y="29"/>
                  </a:cubicBezTo>
                  <a:lnTo>
                    <a:pt x="179" y="29"/>
                  </a:lnTo>
                  <a:cubicBezTo>
                    <a:pt x="171" y="27"/>
                    <a:pt x="165" y="22"/>
                    <a:pt x="159" y="18"/>
                  </a:cubicBezTo>
                  <a:lnTo>
                    <a:pt x="159" y="18"/>
                  </a:lnTo>
                  <a:cubicBezTo>
                    <a:pt x="149" y="10"/>
                    <a:pt x="139" y="3"/>
                    <a:pt x="125" y="16"/>
                  </a:cubicBezTo>
                  <a:lnTo>
                    <a:pt x="125" y="16"/>
                  </a:lnTo>
                  <a:cubicBezTo>
                    <a:pt x="114" y="26"/>
                    <a:pt x="99" y="25"/>
                    <a:pt x="90" y="22"/>
                  </a:cubicBezTo>
                  <a:lnTo>
                    <a:pt x="90" y="22"/>
                  </a:lnTo>
                  <a:cubicBezTo>
                    <a:pt x="109" y="13"/>
                    <a:pt x="131" y="7"/>
                    <a:pt x="155" y="7"/>
                  </a:cubicBezTo>
                  <a:lnTo>
                    <a:pt x="155" y="7"/>
                  </a:lnTo>
                  <a:cubicBezTo>
                    <a:pt x="176" y="7"/>
                    <a:pt x="196" y="12"/>
                    <a:pt x="214" y="20"/>
                  </a:cubicBezTo>
                  <a:close/>
                  <a:moveTo>
                    <a:pt x="300" y="178"/>
                  </a:moveTo>
                  <a:lnTo>
                    <a:pt x="300" y="178"/>
                  </a:lnTo>
                  <a:cubicBezTo>
                    <a:pt x="299" y="176"/>
                    <a:pt x="298" y="175"/>
                    <a:pt x="298" y="173"/>
                  </a:cubicBezTo>
                  <a:lnTo>
                    <a:pt x="298" y="173"/>
                  </a:lnTo>
                  <a:cubicBezTo>
                    <a:pt x="295" y="170"/>
                    <a:pt x="290" y="165"/>
                    <a:pt x="278" y="166"/>
                  </a:cubicBezTo>
                  <a:lnTo>
                    <a:pt x="278" y="166"/>
                  </a:lnTo>
                  <a:cubicBezTo>
                    <a:pt x="264" y="168"/>
                    <a:pt x="257" y="154"/>
                    <a:pt x="255" y="150"/>
                  </a:cubicBezTo>
                  <a:lnTo>
                    <a:pt x="255" y="150"/>
                  </a:lnTo>
                  <a:cubicBezTo>
                    <a:pt x="251" y="139"/>
                    <a:pt x="251" y="129"/>
                    <a:pt x="255" y="126"/>
                  </a:cubicBezTo>
                  <a:lnTo>
                    <a:pt x="255" y="126"/>
                  </a:lnTo>
                  <a:cubicBezTo>
                    <a:pt x="258" y="124"/>
                    <a:pt x="259" y="121"/>
                    <a:pt x="258" y="119"/>
                  </a:cubicBezTo>
                  <a:lnTo>
                    <a:pt x="258" y="119"/>
                  </a:lnTo>
                  <a:cubicBezTo>
                    <a:pt x="258" y="111"/>
                    <a:pt x="246" y="103"/>
                    <a:pt x="227" y="91"/>
                  </a:cubicBezTo>
                  <a:lnTo>
                    <a:pt x="227" y="91"/>
                  </a:lnTo>
                  <a:cubicBezTo>
                    <a:pt x="222" y="88"/>
                    <a:pt x="217" y="85"/>
                    <a:pt x="212" y="82"/>
                  </a:cubicBezTo>
                  <a:lnTo>
                    <a:pt x="212" y="82"/>
                  </a:lnTo>
                  <a:cubicBezTo>
                    <a:pt x="207" y="79"/>
                    <a:pt x="206" y="77"/>
                    <a:pt x="206" y="76"/>
                  </a:cubicBezTo>
                  <a:lnTo>
                    <a:pt x="206" y="76"/>
                  </a:lnTo>
                  <a:cubicBezTo>
                    <a:pt x="209" y="73"/>
                    <a:pt x="226" y="71"/>
                    <a:pt x="244" y="80"/>
                  </a:cubicBezTo>
                  <a:lnTo>
                    <a:pt x="244" y="80"/>
                  </a:lnTo>
                  <a:cubicBezTo>
                    <a:pt x="265" y="91"/>
                    <a:pt x="280" y="90"/>
                    <a:pt x="286" y="89"/>
                  </a:cubicBezTo>
                  <a:lnTo>
                    <a:pt x="286" y="89"/>
                  </a:lnTo>
                  <a:cubicBezTo>
                    <a:pt x="296" y="108"/>
                    <a:pt x="302" y="131"/>
                    <a:pt x="302" y="154"/>
                  </a:cubicBezTo>
                  <a:lnTo>
                    <a:pt x="302" y="154"/>
                  </a:lnTo>
                  <a:cubicBezTo>
                    <a:pt x="302" y="162"/>
                    <a:pt x="301" y="170"/>
                    <a:pt x="300" y="178"/>
                  </a:cubicBezTo>
                  <a:close/>
                  <a:moveTo>
                    <a:pt x="309" y="154"/>
                  </a:moveTo>
                  <a:lnTo>
                    <a:pt x="309" y="154"/>
                  </a:lnTo>
                  <a:cubicBezTo>
                    <a:pt x="309" y="69"/>
                    <a:pt x="240" y="0"/>
                    <a:pt x="155" y="0"/>
                  </a:cubicBezTo>
                  <a:lnTo>
                    <a:pt x="155" y="0"/>
                  </a:lnTo>
                  <a:cubicBezTo>
                    <a:pt x="69" y="0"/>
                    <a:pt x="0" y="69"/>
                    <a:pt x="0" y="154"/>
                  </a:cubicBezTo>
                  <a:lnTo>
                    <a:pt x="0" y="154"/>
                  </a:lnTo>
                  <a:cubicBezTo>
                    <a:pt x="0" y="240"/>
                    <a:pt x="69" y="309"/>
                    <a:pt x="155" y="309"/>
                  </a:cubicBezTo>
                  <a:lnTo>
                    <a:pt x="155" y="309"/>
                  </a:lnTo>
                  <a:cubicBezTo>
                    <a:pt x="176" y="309"/>
                    <a:pt x="196" y="305"/>
                    <a:pt x="214" y="297"/>
                  </a:cubicBezTo>
                  <a:lnTo>
                    <a:pt x="214" y="297"/>
                  </a:lnTo>
                  <a:lnTo>
                    <a:pt x="214" y="297"/>
                  </a:lnTo>
                  <a:cubicBezTo>
                    <a:pt x="215" y="297"/>
                    <a:pt x="215" y="297"/>
                    <a:pt x="215" y="297"/>
                  </a:cubicBezTo>
                  <a:lnTo>
                    <a:pt x="215" y="297"/>
                  </a:lnTo>
                  <a:cubicBezTo>
                    <a:pt x="270" y="274"/>
                    <a:pt x="309" y="218"/>
                    <a:pt x="309" y="154"/>
                  </a:cubicBezTo>
                  <a:close/>
                </a:path>
              </a:pathLst>
            </a:custGeom>
            <a:solidFill>
              <a:srgbClr val="EDA78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grpSp>
      <p:sp>
        <p:nvSpPr>
          <p:cNvPr id="1938" name="Google Shape;1938;p28"/>
          <p:cNvSpPr txBox="1"/>
          <p:nvPr/>
        </p:nvSpPr>
        <p:spPr>
          <a:xfrm>
            <a:off x="14327300" y="970650"/>
            <a:ext cx="7412100" cy="1230900"/>
          </a:xfrm>
          <a:prstGeom prst="rect">
            <a:avLst/>
          </a:prstGeom>
          <a:noFill/>
          <a:ln>
            <a:noFill/>
          </a:ln>
        </p:spPr>
        <p:txBody>
          <a:bodyPr anchorCtr="0" anchor="b" bIns="45700" lIns="91425" spcFirstLastPara="1" rIns="91425" wrap="square" tIns="45700">
            <a:spAutoFit/>
          </a:bodyPr>
          <a:lstStyle/>
          <a:p>
            <a:pPr indent="0" lvl="0" marL="0" marR="0" rtl="0" algn="r">
              <a:lnSpc>
                <a:spcPct val="100000"/>
              </a:lnSpc>
              <a:spcBef>
                <a:spcPts val="0"/>
              </a:spcBef>
              <a:spcAft>
                <a:spcPts val="0"/>
              </a:spcAft>
              <a:buClr>
                <a:srgbClr val="000000"/>
              </a:buClr>
              <a:buSzPts val="7398"/>
              <a:buFont typeface="Arial"/>
              <a:buNone/>
            </a:pPr>
            <a:r>
              <a:rPr b="1" i="0" lang="en-US" sz="7398" u="none" cap="none" strike="noStrike">
                <a:solidFill>
                  <a:srgbClr val="111340"/>
                </a:solidFill>
                <a:latin typeface="Poppins"/>
                <a:ea typeface="Poppins"/>
                <a:cs typeface="Poppins"/>
                <a:sym typeface="Poppins"/>
              </a:rPr>
              <a:t>References</a:t>
            </a:r>
            <a:endParaRPr b="1" i="0" sz="7398" u="none" cap="none" strike="noStrike">
              <a:solidFill>
                <a:srgbClr val="111340"/>
              </a:solidFill>
              <a:latin typeface="Poppins"/>
              <a:ea typeface="Poppins"/>
              <a:cs typeface="Poppins"/>
              <a:sym typeface="Poppins"/>
            </a:endParaRPr>
          </a:p>
        </p:txBody>
      </p:sp>
      <p:sp>
        <p:nvSpPr>
          <p:cNvPr id="1939" name="Google Shape;1939;p28"/>
          <p:cNvSpPr txBox="1"/>
          <p:nvPr/>
        </p:nvSpPr>
        <p:spPr>
          <a:xfrm>
            <a:off x="13613811" y="4950731"/>
            <a:ext cx="10248900" cy="3478500"/>
          </a:xfrm>
          <a:prstGeom prst="rect">
            <a:avLst/>
          </a:prstGeom>
          <a:solidFill>
            <a:schemeClr val="lt1"/>
          </a:solid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3200"/>
              <a:buFont typeface="Arial"/>
              <a:buAutoNum type="arabicPeriod"/>
            </a:pPr>
            <a:r>
              <a:rPr b="0" i="0" lang="en-US" sz="3200" u="sng" cap="none" strike="noStrike">
                <a:solidFill>
                  <a:schemeClr val="dk1"/>
                </a:solidFill>
                <a:latin typeface="Arial"/>
                <a:ea typeface="Arial"/>
                <a:cs typeface="Arial"/>
                <a:sym typeface="Arial"/>
                <a:hlinkClick r:id="rId3">
                  <a:extLst>
                    <a:ext uri="{A12FA001-AC4F-418D-AE19-62706E023703}">
                      <ahyp:hlinkClr val="tx"/>
                    </a:ext>
                  </a:extLst>
                </a:hlinkClick>
              </a:rPr>
              <a:t>https://geekflare.com/nikto-webserver-scanner/</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AutoNum type="arabicPeriod"/>
            </a:pPr>
            <a:r>
              <a:rPr b="0" i="0" lang="en-US" sz="3200" u="sng" cap="none" strike="noStrike">
                <a:solidFill>
                  <a:schemeClr val="dk1"/>
                </a:solidFill>
                <a:latin typeface="Arial"/>
                <a:ea typeface="Arial"/>
                <a:cs typeface="Arial"/>
                <a:sym typeface="Arial"/>
                <a:hlinkClick r:id="rId4">
                  <a:extLst>
                    <a:ext uri="{A12FA001-AC4F-418D-AE19-62706E023703}">
                      <ahyp:hlinkClr val="tx"/>
                    </a:ext>
                  </a:extLst>
                </a:hlinkClick>
              </a:rPr>
              <a:t>https://www.rapid7.com/fundamentals/network-traffic-analysis/</a:t>
            </a:r>
            <a:endParaRPr b="0" i="0" sz="3200" u="sng"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AutoNum type="arabicPeriod"/>
            </a:pPr>
            <a:r>
              <a:rPr b="0" i="0" lang="en-US" sz="3200" u="sng" cap="none" strike="noStrike">
                <a:solidFill>
                  <a:schemeClr val="dk1"/>
                </a:solidFill>
                <a:latin typeface="Arial"/>
                <a:ea typeface="Arial"/>
                <a:cs typeface="Arial"/>
                <a:sym typeface="Arial"/>
                <a:hlinkClick r:id="rId5">
                  <a:extLst>
                    <a:ext uri="{A12FA001-AC4F-418D-AE19-62706E023703}">
                      <ahyp:hlinkClr val="tx"/>
                    </a:ext>
                  </a:extLst>
                </a:hlinkClick>
              </a:rPr>
              <a:t>https://www.wireshark.org/</a:t>
            </a:r>
            <a:endParaRPr b="0" i="0" sz="32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3200"/>
              <a:buFont typeface="Arial"/>
              <a:buAutoNum type="arabicPeriod"/>
            </a:pPr>
            <a:r>
              <a:rPr b="0" i="0" lang="en-US" sz="3200" u="sng" cap="none" strike="noStrike">
                <a:solidFill>
                  <a:schemeClr val="dk1"/>
                </a:solidFill>
                <a:latin typeface="Arial"/>
                <a:ea typeface="Arial"/>
                <a:cs typeface="Arial"/>
                <a:sym typeface="Arial"/>
                <a:hlinkClick r:id="rId6">
                  <a:extLst>
                    <a:ext uri="{A12FA001-AC4F-418D-AE19-62706E023703}">
                      <ahyp:hlinkClr val="tx"/>
                    </a:ext>
                  </a:extLst>
                </a:hlinkClick>
              </a:rPr>
              <a:t>https://www.comptia.org/content/articles/what-is-wireshark-and-how-to-use-it</a:t>
            </a:r>
            <a:endParaRPr b="0" i="0" sz="3200" u="none" cap="none" strike="noStrike">
              <a:solidFill>
                <a:schemeClr val="dk1"/>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54000" lvl="0" marL="3429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2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marR="0" rtl="0" algn="r">
              <a:lnSpc>
                <a:spcPct val="100000"/>
              </a:lnSpc>
              <a:spcBef>
                <a:spcPts val="0"/>
              </a:spcBef>
              <a:spcAft>
                <a:spcPts val="0"/>
              </a:spcAft>
              <a:buClr>
                <a:srgbClr val="000000"/>
              </a:buClr>
              <a:buSzPts val="1600"/>
              <a:buFont typeface="Arial"/>
              <a:buNone/>
            </a:pPr>
            <a:fld id="{00000000-1234-1234-1234-123412341234}" type="slidenum">
              <a:rPr b="0" i="0" lang="en-US" sz="1600" u="none" cap="none" strike="noStrike">
                <a:solidFill>
                  <a:srgbClr val="000000"/>
                </a:solidFill>
                <a:latin typeface="Arial"/>
                <a:ea typeface="Arial"/>
                <a:cs typeface="Arial"/>
                <a:sym typeface="Arial"/>
              </a:rPr>
              <a:t>‹#›</a:t>
            </a:fld>
            <a:endParaRPr b="0" i="0" sz="1600" u="none" cap="none" strike="noStrike">
              <a:solidFill>
                <a:srgbClr val="000000"/>
              </a:solidFill>
              <a:latin typeface="Arial"/>
              <a:ea typeface="Arial"/>
              <a:cs typeface="Arial"/>
              <a:sym typeface="Arial"/>
            </a:endParaRPr>
          </a:p>
        </p:txBody>
      </p:sp>
      <p:pic>
        <p:nvPicPr>
          <p:cNvPr id="1945" name="Google Shape;1945;p29"/>
          <p:cNvPicPr preferRelativeResize="0"/>
          <p:nvPr/>
        </p:nvPicPr>
        <p:blipFill rotWithShape="1">
          <a:blip r:embed="rId3">
            <a:alphaModFix/>
          </a:blip>
          <a:srcRect b="0" l="0" r="0" t="0"/>
          <a:stretch/>
        </p:blipFill>
        <p:spPr>
          <a:xfrm>
            <a:off x="7543801" y="288926"/>
            <a:ext cx="7067550" cy="7067550"/>
          </a:xfrm>
          <a:prstGeom prst="rect">
            <a:avLst/>
          </a:prstGeom>
          <a:noFill/>
          <a:ln>
            <a:noFill/>
          </a:ln>
        </p:spPr>
      </p:pic>
      <p:pic>
        <p:nvPicPr>
          <p:cNvPr id="1946" name="Google Shape;1946;p29"/>
          <p:cNvPicPr preferRelativeResize="0"/>
          <p:nvPr/>
        </p:nvPicPr>
        <p:blipFill rotWithShape="1">
          <a:blip r:embed="rId4">
            <a:alphaModFix/>
          </a:blip>
          <a:srcRect b="0" l="0" r="0" t="0"/>
          <a:stretch/>
        </p:blipFill>
        <p:spPr>
          <a:xfrm>
            <a:off x="6395796" y="6422833"/>
            <a:ext cx="9796704" cy="6529974"/>
          </a:xfrm>
          <a:prstGeom prst="rect">
            <a:avLst/>
          </a:prstGeom>
          <a:noFill/>
          <a:ln>
            <a:noFill/>
          </a:ln>
        </p:spPr>
      </p:pic>
      <p:pic>
        <p:nvPicPr>
          <p:cNvPr id="1947" name="Google Shape;1947;p29"/>
          <p:cNvPicPr preferRelativeResize="0"/>
          <p:nvPr/>
        </p:nvPicPr>
        <p:blipFill rotWithShape="1">
          <a:blip r:embed="rId5">
            <a:alphaModFix/>
          </a:blip>
          <a:srcRect b="0" l="0" r="0" t="0"/>
          <a:stretch/>
        </p:blipFill>
        <p:spPr>
          <a:xfrm>
            <a:off x="14611352" y="2952750"/>
            <a:ext cx="9615714" cy="5048250"/>
          </a:xfrm>
          <a:prstGeom prst="rect">
            <a:avLst/>
          </a:prstGeom>
          <a:noFill/>
          <a:ln>
            <a:noFill/>
          </a:ln>
        </p:spPr>
      </p:pic>
      <p:pic>
        <p:nvPicPr>
          <p:cNvPr id="1948" name="Google Shape;1948;p29"/>
          <p:cNvPicPr preferRelativeResize="0"/>
          <p:nvPr/>
        </p:nvPicPr>
        <p:blipFill rotWithShape="1">
          <a:blip r:embed="rId6">
            <a:alphaModFix/>
          </a:blip>
          <a:srcRect b="0" l="0" r="0" t="0"/>
          <a:stretch/>
        </p:blipFill>
        <p:spPr>
          <a:xfrm>
            <a:off x="0" y="3124200"/>
            <a:ext cx="8229600" cy="5029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30"/>
          <p:cNvSpPr txBox="1"/>
          <p:nvPr/>
        </p:nvSpPr>
        <p:spPr>
          <a:xfrm>
            <a:off x="3" y="9805290"/>
            <a:ext cx="24377649" cy="1938544"/>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1997"/>
              <a:buFont typeface="Arial"/>
              <a:buNone/>
            </a:pPr>
            <a:r>
              <a:rPr b="0" i="0" lang="en-US" sz="11997" u="none" cap="none" strike="noStrike">
                <a:solidFill>
                  <a:srgbClr val="FFFFFF"/>
                </a:solidFill>
                <a:latin typeface="Calibri"/>
                <a:ea typeface="Calibri"/>
                <a:cs typeface="Calibri"/>
                <a:sym typeface="Calibri"/>
              </a:rPr>
              <a:t>THANK YOU</a:t>
            </a:r>
            <a:endParaRPr b="0" i="0" sz="11997" u="none" cap="none" strike="noStrike">
              <a:solidFill>
                <a:srgbClr val="FFFFFF"/>
              </a:solidFill>
              <a:latin typeface="Calibri"/>
              <a:ea typeface="Calibri"/>
              <a:cs typeface="Calibri"/>
              <a:sym typeface="Calibri"/>
            </a:endParaRPr>
          </a:p>
        </p:txBody>
      </p:sp>
      <p:sp>
        <p:nvSpPr>
          <p:cNvPr id="1954" name="Google Shape;1954;p30"/>
          <p:cNvSpPr txBox="1"/>
          <p:nvPr/>
        </p:nvSpPr>
        <p:spPr>
          <a:xfrm>
            <a:off x="5276850" y="11743834"/>
            <a:ext cx="14439900"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 One Single Vulnerability is all an attacker needs.”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Arial"/>
                <a:ea typeface="Arial"/>
                <a:cs typeface="Arial"/>
                <a:sym typeface="Arial"/>
              </a:rPr>
              <a:t>“At the end of the day, the goals are simple : Safety and Security.”</a:t>
            </a:r>
            <a:endParaRPr b="0" i="0" sz="36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solidFill>
          <a:srgbClr val="CCFFFE"/>
        </a:solidFill>
      </p:bgPr>
    </p:bg>
    <p:spTree>
      <p:nvGrpSpPr>
        <p:cNvPr id="1442" name="Shape 1442"/>
        <p:cNvGrpSpPr/>
        <p:nvPr/>
      </p:nvGrpSpPr>
      <p:grpSpPr>
        <a:xfrm>
          <a:off x="0" y="0"/>
          <a:ext cx="0" cy="0"/>
          <a:chOff x="0" y="0"/>
          <a:chExt cx="0" cy="0"/>
        </a:xfrm>
      </p:grpSpPr>
      <p:grpSp>
        <p:nvGrpSpPr>
          <p:cNvPr id="1443" name="Google Shape;1443;p4"/>
          <p:cNvGrpSpPr/>
          <p:nvPr/>
        </p:nvGrpSpPr>
        <p:grpSpPr>
          <a:xfrm>
            <a:off x="11324860" y="2410911"/>
            <a:ext cx="11436537" cy="8662785"/>
            <a:chOff x="11438965" y="3795904"/>
            <a:chExt cx="11439516" cy="8665041"/>
          </a:xfrm>
        </p:grpSpPr>
        <p:sp>
          <p:nvSpPr>
            <p:cNvPr id="1444" name="Google Shape;1444;p4"/>
            <p:cNvSpPr/>
            <p:nvPr/>
          </p:nvSpPr>
          <p:spPr>
            <a:xfrm>
              <a:off x="11438965" y="4361268"/>
              <a:ext cx="10967974" cy="8099677"/>
            </a:xfrm>
            <a:custGeom>
              <a:rect b="b" l="l" r="r" t="t"/>
              <a:pathLst>
                <a:path extrusionOk="0" h="7454339" w="10094107">
                  <a:moveTo>
                    <a:pt x="8538063" y="3776153"/>
                  </a:moveTo>
                  <a:lnTo>
                    <a:pt x="8434693" y="3883918"/>
                  </a:lnTo>
                  <a:cubicBezTo>
                    <a:pt x="7830047" y="4484986"/>
                    <a:pt x="7095935" y="5075103"/>
                    <a:pt x="6282523" y="5609256"/>
                  </a:cubicBezTo>
                  <a:cubicBezTo>
                    <a:pt x="5956847" y="5823228"/>
                    <a:pt x="5628137" y="6021861"/>
                    <a:pt x="5300261" y="6203403"/>
                  </a:cubicBezTo>
                  <a:lnTo>
                    <a:pt x="5120083" y="6298606"/>
                  </a:lnTo>
                  <a:lnTo>
                    <a:pt x="5312599" y="6400354"/>
                  </a:lnTo>
                  <a:cubicBezTo>
                    <a:pt x="6122799" y="6807964"/>
                    <a:pt x="6915973" y="7103948"/>
                    <a:pt x="7631307" y="7261234"/>
                  </a:cubicBezTo>
                  <a:cubicBezTo>
                    <a:pt x="8185515" y="7383326"/>
                    <a:pt x="8661263" y="7415718"/>
                    <a:pt x="9047343" y="7355918"/>
                  </a:cubicBezTo>
                  <a:cubicBezTo>
                    <a:pt x="9440893" y="7294872"/>
                    <a:pt x="9721111" y="7142880"/>
                    <a:pt x="9879279" y="6901188"/>
                  </a:cubicBezTo>
                  <a:cubicBezTo>
                    <a:pt x="10038691" y="6658250"/>
                    <a:pt x="10067335" y="6340562"/>
                    <a:pt x="9966459" y="5955598"/>
                  </a:cubicBezTo>
                  <a:cubicBezTo>
                    <a:pt x="9868071" y="5576864"/>
                    <a:pt x="9648877" y="5153280"/>
                    <a:pt x="9316351" y="4692320"/>
                  </a:cubicBezTo>
                  <a:cubicBezTo>
                    <a:pt x="9144795" y="4454988"/>
                    <a:pt x="8948021" y="4215009"/>
                    <a:pt x="8729119" y="3975263"/>
                  </a:cubicBezTo>
                  <a:close/>
                  <a:moveTo>
                    <a:pt x="1555131" y="3775895"/>
                  </a:moveTo>
                  <a:lnTo>
                    <a:pt x="1363802" y="3975263"/>
                  </a:lnTo>
                  <a:cubicBezTo>
                    <a:pt x="1144881" y="4215009"/>
                    <a:pt x="948106" y="4454988"/>
                    <a:pt x="776550" y="4692320"/>
                  </a:cubicBezTo>
                  <a:cubicBezTo>
                    <a:pt x="444025" y="5153280"/>
                    <a:pt x="226078" y="5576864"/>
                    <a:pt x="127690" y="5955598"/>
                  </a:cubicBezTo>
                  <a:cubicBezTo>
                    <a:pt x="26811" y="6340562"/>
                    <a:pt x="55456" y="6658250"/>
                    <a:pt x="214869" y="6901188"/>
                  </a:cubicBezTo>
                  <a:cubicBezTo>
                    <a:pt x="371791" y="7142880"/>
                    <a:pt x="652009" y="7294872"/>
                    <a:pt x="1045560" y="7355918"/>
                  </a:cubicBezTo>
                  <a:cubicBezTo>
                    <a:pt x="1431638" y="7415718"/>
                    <a:pt x="1907386" y="7383326"/>
                    <a:pt x="2462841" y="7261234"/>
                  </a:cubicBezTo>
                  <a:cubicBezTo>
                    <a:pt x="3177397" y="7103948"/>
                    <a:pt x="3970277" y="6807964"/>
                    <a:pt x="4780672" y="6400354"/>
                  </a:cubicBezTo>
                  <a:lnTo>
                    <a:pt x="4973039" y="6298722"/>
                  </a:lnTo>
                  <a:lnTo>
                    <a:pt x="4792640" y="6203403"/>
                  </a:lnTo>
                  <a:cubicBezTo>
                    <a:pt x="4464765" y="6021861"/>
                    <a:pt x="4136054" y="5823228"/>
                    <a:pt x="3810378" y="5609256"/>
                  </a:cubicBezTo>
                  <a:cubicBezTo>
                    <a:pt x="2996968" y="5075103"/>
                    <a:pt x="2263341" y="4484986"/>
                    <a:pt x="1658756" y="3883918"/>
                  </a:cubicBezTo>
                  <a:close/>
                  <a:moveTo>
                    <a:pt x="5046683" y="1193780"/>
                  </a:moveTo>
                  <a:lnTo>
                    <a:pt x="4824923" y="1310984"/>
                  </a:lnTo>
                  <a:cubicBezTo>
                    <a:pt x="4499092" y="1491455"/>
                    <a:pt x="4172482" y="1688920"/>
                    <a:pt x="3848986" y="1901646"/>
                  </a:cubicBezTo>
                  <a:cubicBezTo>
                    <a:pt x="3038689" y="2432684"/>
                    <a:pt x="2309149" y="3019201"/>
                    <a:pt x="1708407" y="3616180"/>
                  </a:cubicBezTo>
                  <a:lnTo>
                    <a:pt x="1602688" y="3726340"/>
                  </a:lnTo>
                  <a:lnTo>
                    <a:pt x="1708407" y="3836562"/>
                  </a:lnTo>
                  <a:cubicBezTo>
                    <a:pt x="2309149" y="4433906"/>
                    <a:pt x="3038689" y="5020909"/>
                    <a:pt x="3848986" y="5551947"/>
                  </a:cubicBezTo>
                  <a:cubicBezTo>
                    <a:pt x="4172482" y="5764674"/>
                    <a:pt x="4499092" y="5962139"/>
                    <a:pt x="4824923" y="6142610"/>
                  </a:cubicBezTo>
                  <a:lnTo>
                    <a:pt x="5046683" y="6259813"/>
                  </a:lnTo>
                  <a:lnTo>
                    <a:pt x="5268523" y="6142610"/>
                  </a:lnTo>
                  <a:cubicBezTo>
                    <a:pt x="5594511" y="5962139"/>
                    <a:pt x="5921353" y="5764674"/>
                    <a:pt x="6245161" y="5551947"/>
                  </a:cubicBezTo>
                  <a:cubicBezTo>
                    <a:pt x="7054679" y="5020909"/>
                    <a:pt x="7783929" y="4433906"/>
                    <a:pt x="8384561" y="3836562"/>
                  </a:cubicBezTo>
                  <a:lnTo>
                    <a:pt x="8490265" y="3726340"/>
                  </a:lnTo>
                  <a:lnTo>
                    <a:pt x="8384561" y="3616180"/>
                  </a:lnTo>
                  <a:cubicBezTo>
                    <a:pt x="7783929" y="3019201"/>
                    <a:pt x="7054679" y="2432684"/>
                    <a:pt x="6245161" y="1901646"/>
                  </a:cubicBezTo>
                  <a:cubicBezTo>
                    <a:pt x="5921353" y="1688920"/>
                    <a:pt x="5594511" y="1491455"/>
                    <a:pt x="5268523" y="1310984"/>
                  </a:cubicBezTo>
                  <a:close/>
                  <a:moveTo>
                    <a:pt x="8641339" y="69021"/>
                  </a:moveTo>
                  <a:cubicBezTo>
                    <a:pt x="8342439" y="69021"/>
                    <a:pt x="8003687" y="110134"/>
                    <a:pt x="7631307" y="192359"/>
                  </a:cubicBezTo>
                  <a:cubicBezTo>
                    <a:pt x="6915973" y="349646"/>
                    <a:pt x="6122799" y="645629"/>
                    <a:pt x="5312599" y="1053239"/>
                  </a:cubicBezTo>
                  <a:lnTo>
                    <a:pt x="5119357" y="1155371"/>
                  </a:lnTo>
                  <a:lnTo>
                    <a:pt x="5300261" y="1250892"/>
                  </a:lnTo>
                  <a:cubicBezTo>
                    <a:pt x="5628137" y="1432278"/>
                    <a:pt x="5956847" y="1630677"/>
                    <a:pt x="6282523" y="1844338"/>
                  </a:cubicBezTo>
                  <a:cubicBezTo>
                    <a:pt x="7095935" y="2378491"/>
                    <a:pt x="7830047" y="2968122"/>
                    <a:pt x="8434693" y="3569128"/>
                  </a:cubicBezTo>
                  <a:lnTo>
                    <a:pt x="8537871" y="3676699"/>
                  </a:lnTo>
                  <a:lnTo>
                    <a:pt x="8729119" y="3477279"/>
                  </a:lnTo>
                  <a:cubicBezTo>
                    <a:pt x="8948021" y="3237417"/>
                    <a:pt x="9144795" y="2997360"/>
                    <a:pt x="9316351" y="2760028"/>
                  </a:cubicBezTo>
                  <a:cubicBezTo>
                    <a:pt x="9648877" y="2300314"/>
                    <a:pt x="9868071" y="1876730"/>
                    <a:pt x="9966459" y="1499241"/>
                  </a:cubicBezTo>
                  <a:cubicBezTo>
                    <a:pt x="10067335" y="1114278"/>
                    <a:pt x="10038691" y="796590"/>
                    <a:pt x="9879279" y="553651"/>
                  </a:cubicBezTo>
                  <a:cubicBezTo>
                    <a:pt x="9721111" y="311959"/>
                    <a:pt x="9440893" y="158721"/>
                    <a:pt x="9047343" y="97675"/>
                  </a:cubicBezTo>
                  <a:cubicBezTo>
                    <a:pt x="8921555" y="78988"/>
                    <a:pt x="8785807" y="69021"/>
                    <a:pt x="8641339" y="69021"/>
                  </a:cubicBezTo>
                  <a:close/>
                  <a:moveTo>
                    <a:pt x="1451565" y="69021"/>
                  </a:moveTo>
                  <a:cubicBezTo>
                    <a:pt x="1307097" y="69021"/>
                    <a:pt x="1171347" y="78988"/>
                    <a:pt x="1045560" y="97675"/>
                  </a:cubicBezTo>
                  <a:cubicBezTo>
                    <a:pt x="652009" y="158721"/>
                    <a:pt x="371791" y="311959"/>
                    <a:pt x="213623" y="553651"/>
                  </a:cubicBezTo>
                  <a:cubicBezTo>
                    <a:pt x="55456" y="796590"/>
                    <a:pt x="26811" y="1114278"/>
                    <a:pt x="127690" y="1499241"/>
                  </a:cubicBezTo>
                  <a:cubicBezTo>
                    <a:pt x="226078" y="1876730"/>
                    <a:pt x="444025" y="2300314"/>
                    <a:pt x="776550" y="2760028"/>
                  </a:cubicBezTo>
                  <a:cubicBezTo>
                    <a:pt x="948106" y="2997360"/>
                    <a:pt x="1144881" y="3237417"/>
                    <a:pt x="1363802" y="3477279"/>
                  </a:cubicBezTo>
                  <a:lnTo>
                    <a:pt x="1555323" y="3676957"/>
                  </a:lnTo>
                  <a:lnTo>
                    <a:pt x="1658756" y="3569128"/>
                  </a:lnTo>
                  <a:cubicBezTo>
                    <a:pt x="2263341" y="2968122"/>
                    <a:pt x="2996968" y="2378491"/>
                    <a:pt x="3810378" y="1844338"/>
                  </a:cubicBezTo>
                  <a:cubicBezTo>
                    <a:pt x="4136054" y="1630677"/>
                    <a:pt x="4464765" y="1432278"/>
                    <a:pt x="4792640" y="1250892"/>
                  </a:cubicBezTo>
                  <a:lnTo>
                    <a:pt x="4973763" y="1155255"/>
                  </a:lnTo>
                  <a:lnTo>
                    <a:pt x="4780672" y="1053239"/>
                  </a:lnTo>
                  <a:cubicBezTo>
                    <a:pt x="3970277" y="645629"/>
                    <a:pt x="3177397" y="349646"/>
                    <a:pt x="2462841" y="192359"/>
                  </a:cubicBezTo>
                  <a:cubicBezTo>
                    <a:pt x="2089217" y="110134"/>
                    <a:pt x="1750464" y="69021"/>
                    <a:pt x="1451565" y="69021"/>
                  </a:cubicBezTo>
                  <a:close/>
                  <a:moveTo>
                    <a:pt x="1490233" y="264"/>
                  </a:moveTo>
                  <a:cubicBezTo>
                    <a:pt x="1782733" y="3907"/>
                    <a:pt x="2113035" y="45272"/>
                    <a:pt x="2476540" y="125084"/>
                  </a:cubicBezTo>
                  <a:cubicBezTo>
                    <a:pt x="3196545" y="283928"/>
                    <a:pt x="3994388" y="581955"/>
                    <a:pt x="4809562" y="991792"/>
                  </a:cubicBezTo>
                  <a:lnTo>
                    <a:pt x="5046451" y="1116874"/>
                  </a:lnTo>
                  <a:lnTo>
                    <a:pt x="5283341" y="991792"/>
                  </a:lnTo>
                  <a:cubicBezTo>
                    <a:pt x="6098515" y="581955"/>
                    <a:pt x="6896359" y="283928"/>
                    <a:pt x="7616363" y="125084"/>
                  </a:cubicBezTo>
                  <a:cubicBezTo>
                    <a:pt x="8779579" y="-130313"/>
                    <a:pt x="9602797" y="7975"/>
                    <a:pt x="9936567" y="516276"/>
                  </a:cubicBezTo>
                  <a:cubicBezTo>
                    <a:pt x="10270339" y="1024578"/>
                    <a:pt x="10069827" y="1835617"/>
                    <a:pt x="9372395" y="2799894"/>
                  </a:cubicBezTo>
                  <a:cubicBezTo>
                    <a:pt x="9199905" y="3039095"/>
                    <a:pt x="9001885" y="3280865"/>
                    <a:pt x="8781543" y="3522324"/>
                  </a:cubicBezTo>
                  <a:lnTo>
                    <a:pt x="8585665" y="3726528"/>
                  </a:lnTo>
                  <a:lnTo>
                    <a:pt x="8781543" y="3930744"/>
                  </a:lnTo>
                  <a:cubicBezTo>
                    <a:pt x="9001885" y="4172261"/>
                    <a:pt x="9199905" y="4414187"/>
                    <a:pt x="9372395" y="4653699"/>
                  </a:cubicBezTo>
                  <a:cubicBezTo>
                    <a:pt x="10069827" y="5617976"/>
                    <a:pt x="10270339" y="6430262"/>
                    <a:pt x="9936567" y="6938563"/>
                  </a:cubicBezTo>
                  <a:cubicBezTo>
                    <a:pt x="9712393" y="7279922"/>
                    <a:pt x="9266535" y="7454339"/>
                    <a:pt x="8645075" y="7454339"/>
                  </a:cubicBezTo>
                  <a:cubicBezTo>
                    <a:pt x="8342439" y="7454339"/>
                    <a:pt x="7997459" y="7411980"/>
                    <a:pt x="7616363" y="7328510"/>
                  </a:cubicBezTo>
                  <a:cubicBezTo>
                    <a:pt x="6896359" y="7170444"/>
                    <a:pt x="6098515" y="6872709"/>
                    <a:pt x="5283341" y="6462678"/>
                  </a:cubicBezTo>
                  <a:lnTo>
                    <a:pt x="5046451" y="6337511"/>
                  </a:lnTo>
                  <a:lnTo>
                    <a:pt x="4809562" y="6462678"/>
                  </a:lnTo>
                  <a:cubicBezTo>
                    <a:pt x="3994388" y="6872709"/>
                    <a:pt x="3196545" y="7170444"/>
                    <a:pt x="2476540" y="7328510"/>
                  </a:cubicBezTo>
                  <a:cubicBezTo>
                    <a:pt x="2095443" y="7411980"/>
                    <a:pt x="1750464" y="7454339"/>
                    <a:pt x="1447828" y="7454339"/>
                  </a:cubicBezTo>
                  <a:cubicBezTo>
                    <a:pt x="826367" y="7454339"/>
                    <a:pt x="380509" y="7279922"/>
                    <a:pt x="157580" y="6938563"/>
                  </a:cubicBezTo>
                  <a:cubicBezTo>
                    <a:pt x="-176191" y="6430262"/>
                    <a:pt x="24321" y="5617976"/>
                    <a:pt x="720507" y="4653699"/>
                  </a:cubicBezTo>
                  <a:cubicBezTo>
                    <a:pt x="893308" y="4414187"/>
                    <a:pt x="1091485" y="4172261"/>
                    <a:pt x="1311884" y="3930744"/>
                  </a:cubicBezTo>
                  <a:lnTo>
                    <a:pt x="1507774" y="3726528"/>
                  </a:lnTo>
                  <a:lnTo>
                    <a:pt x="1311884" y="3522324"/>
                  </a:lnTo>
                  <a:cubicBezTo>
                    <a:pt x="1091485" y="3280865"/>
                    <a:pt x="893308" y="3039095"/>
                    <a:pt x="720507" y="2799894"/>
                  </a:cubicBezTo>
                  <a:cubicBezTo>
                    <a:pt x="24321" y="1835617"/>
                    <a:pt x="-176191" y="1024578"/>
                    <a:pt x="157580" y="516276"/>
                  </a:cubicBezTo>
                  <a:cubicBezTo>
                    <a:pt x="386191" y="166819"/>
                    <a:pt x="846732" y="-7749"/>
                    <a:pt x="1490233" y="264"/>
                  </a:cubicBezTo>
                  <a:close/>
                </a:path>
              </a:pathLst>
            </a:custGeom>
            <a:solidFill>
              <a:srgbClr val="D4D5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45" name="Google Shape;1445;p4"/>
            <p:cNvSpPr/>
            <p:nvPr/>
          </p:nvSpPr>
          <p:spPr>
            <a:xfrm>
              <a:off x="19048467" y="8481246"/>
              <a:ext cx="2190475" cy="3533405"/>
            </a:xfrm>
            <a:custGeom>
              <a:rect b="b" l="l" r="r" t="t"/>
              <a:pathLst>
                <a:path extrusionOk="0" h="2609" w="1620">
                  <a:moveTo>
                    <a:pt x="1568" y="2608"/>
                  </a:moveTo>
                  <a:lnTo>
                    <a:pt x="52" y="2608"/>
                  </a:lnTo>
                  <a:lnTo>
                    <a:pt x="52" y="2608"/>
                  </a:lnTo>
                  <a:cubicBezTo>
                    <a:pt x="23" y="2608"/>
                    <a:pt x="0" y="2585"/>
                    <a:pt x="0" y="2557"/>
                  </a:cubicBezTo>
                  <a:lnTo>
                    <a:pt x="0" y="51"/>
                  </a:lnTo>
                  <a:lnTo>
                    <a:pt x="0" y="51"/>
                  </a:lnTo>
                  <a:cubicBezTo>
                    <a:pt x="0" y="23"/>
                    <a:pt x="23" y="0"/>
                    <a:pt x="52" y="0"/>
                  </a:cubicBezTo>
                  <a:lnTo>
                    <a:pt x="1568" y="0"/>
                  </a:lnTo>
                  <a:lnTo>
                    <a:pt x="1568" y="0"/>
                  </a:lnTo>
                  <a:cubicBezTo>
                    <a:pt x="1596" y="0"/>
                    <a:pt x="1619" y="23"/>
                    <a:pt x="1619" y="51"/>
                  </a:cubicBezTo>
                  <a:lnTo>
                    <a:pt x="1619" y="2557"/>
                  </a:lnTo>
                  <a:lnTo>
                    <a:pt x="1619" y="2557"/>
                  </a:lnTo>
                  <a:cubicBezTo>
                    <a:pt x="1619" y="2585"/>
                    <a:pt x="1596" y="2608"/>
                    <a:pt x="1568" y="2608"/>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46" name="Google Shape;1446;p4"/>
            <p:cNvSpPr/>
            <p:nvPr/>
          </p:nvSpPr>
          <p:spPr>
            <a:xfrm>
              <a:off x="19340931" y="8928897"/>
              <a:ext cx="1629423" cy="2638117"/>
            </a:xfrm>
            <a:custGeom>
              <a:rect b="b" l="l" r="r" t="t"/>
              <a:pathLst>
                <a:path extrusionOk="0" h="1947" w="1206">
                  <a:moveTo>
                    <a:pt x="1205" y="1946"/>
                  </a:moveTo>
                  <a:lnTo>
                    <a:pt x="0" y="1946"/>
                  </a:lnTo>
                  <a:lnTo>
                    <a:pt x="0" y="0"/>
                  </a:lnTo>
                  <a:lnTo>
                    <a:pt x="1205" y="0"/>
                  </a:lnTo>
                  <a:lnTo>
                    <a:pt x="1205" y="1946"/>
                  </a:lnTo>
                </a:path>
              </a:pathLst>
            </a:custGeom>
            <a:solidFill>
              <a:srgbClr val="D4D5D8">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47" name="Google Shape;1447;p4"/>
            <p:cNvSpPr/>
            <p:nvPr/>
          </p:nvSpPr>
          <p:spPr>
            <a:xfrm>
              <a:off x="19722919" y="9257166"/>
              <a:ext cx="846183" cy="931097"/>
            </a:xfrm>
            <a:custGeom>
              <a:rect b="b" l="l" r="r" t="t"/>
              <a:pathLst>
                <a:path extrusionOk="0" h="856912" w="778764">
                  <a:moveTo>
                    <a:pt x="388134" y="0"/>
                  </a:moveTo>
                  <a:cubicBezTo>
                    <a:pt x="604042" y="0"/>
                    <a:pt x="778764" y="174401"/>
                    <a:pt x="778764" y="388666"/>
                  </a:cubicBezTo>
                  <a:lnTo>
                    <a:pt x="778764" y="856912"/>
                  </a:lnTo>
                  <a:lnTo>
                    <a:pt x="641482" y="856912"/>
                  </a:lnTo>
                  <a:lnTo>
                    <a:pt x="641482" y="388666"/>
                  </a:lnTo>
                  <a:cubicBezTo>
                    <a:pt x="641482" y="250390"/>
                    <a:pt x="527912" y="137030"/>
                    <a:pt x="388134" y="137030"/>
                  </a:cubicBezTo>
                  <a:cubicBezTo>
                    <a:pt x="249604" y="137030"/>
                    <a:pt x="137282" y="250390"/>
                    <a:pt x="137282" y="388666"/>
                  </a:cubicBezTo>
                  <a:lnTo>
                    <a:pt x="137282" y="856912"/>
                  </a:lnTo>
                  <a:lnTo>
                    <a:pt x="0" y="856912"/>
                  </a:lnTo>
                  <a:lnTo>
                    <a:pt x="0" y="388666"/>
                  </a:lnTo>
                  <a:cubicBezTo>
                    <a:pt x="0" y="174401"/>
                    <a:pt x="174722" y="0"/>
                    <a:pt x="388134" y="0"/>
                  </a:cubicBezTo>
                  <a:close/>
                </a:path>
              </a:pathLst>
            </a:custGeom>
            <a:solidFill>
              <a:srgbClr val="D4D5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48" name="Google Shape;1448;p4"/>
            <p:cNvSpPr/>
            <p:nvPr/>
          </p:nvSpPr>
          <p:spPr>
            <a:xfrm>
              <a:off x="19543863" y="10188263"/>
              <a:ext cx="1205655" cy="1104191"/>
            </a:xfrm>
            <a:custGeom>
              <a:rect b="b" l="l" r="r" t="t"/>
              <a:pathLst>
                <a:path extrusionOk="0" h="815" w="890">
                  <a:moveTo>
                    <a:pt x="889" y="814"/>
                  </a:moveTo>
                  <a:lnTo>
                    <a:pt x="0" y="814"/>
                  </a:lnTo>
                  <a:lnTo>
                    <a:pt x="0" y="0"/>
                  </a:lnTo>
                  <a:lnTo>
                    <a:pt x="889" y="0"/>
                  </a:lnTo>
                  <a:lnTo>
                    <a:pt x="889" y="814"/>
                  </a:lnTo>
                </a:path>
              </a:pathLst>
            </a:cu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49" name="Google Shape;1449;p4"/>
            <p:cNvSpPr/>
            <p:nvPr/>
          </p:nvSpPr>
          <p:spPr>
            <a:xfrm>
              <a:off x="19997477" y="10492663"/>
              <a:ext cx="298429" cy="567015"/>
            </a:xfrm>
            <a:custGeom>
              <a:rect b="b" l="l" r="r" t="t"/>
              <a:pathLst>
                <a:path extrusionOk="0" h="417" w="220">
                  <a:moveTo>
                    <a:pt x="219" y="111"/>
                  </a:moveTo>
                  <a:lnTo>
                    <a:pt x="219" y="111"/>
                  </a:lnTo>
                  <a:cubicBezTo>
                    <a:pt x="219" y="49"/>
                    <a:pt x="167" y="0"/>
                    <a:pt x="106" y="2"/>
                  </a:cubicBezTo>
                  <a:lnTo>
                    <a:pt x="106" y="2"/>
                  </a:lnTo>
                  <a:cubicBezTo>
                    <a:pt x="51" y="5"/>
                    <a:pt x="6" y="49"/>
                    <a:pt x="3" y="104"/>
                  </a:cubicBezTo>
                  <a:lnTo>
                    <a:pt x="3" y="104"/>
                  </a:lnTo>
                  <a:cubicBezTo>
                    <a:pt x="0" y="147"/>
                    <a:pt x="23" y="185"/>
                    <a:pt x="57" y="205"/>
                  </a:cubicBezTo>
                  <a:lnTo>
                    <a:pt x="57" y="205"/>
                  </a:lnTo>
                  <a:cubicBezTo>
                    <a:pt x="69" y="211"/>
                    <a:pt x="74" y="224"/>
                    <a:pt x="69" y="236"/>
                  </a:cubicBezTo>
                  <a:lnTo>
                    <a:pt x="69" y="236"/>
                  </a:lnTo>
                  <a:cubicBezTo>
                    <a:pt x="61" y="264"/>
                    <a:pt x="54" y="296"/>
                    <a:pt x="54" y="324"/>
                  </a:cubicBezTo>
                  <a:lnTo>
                    <a:pt x="54" y="324"/>
                  </a:lnTo>
                  <a:cubicBezTo>
                    <a:pt x="54" y="394"/>
                    <a:pt x="92" y="416"/>
                    <a:pt x="110" y="416"/>
                  </a:cubicBezTo>
                  <a:lnTo>
                    <a:pt x="110" y="416"/>
                  </a:lnTo>
                  <a:cubicBezTo>
                    <a:pt x="130" y="416"/>
                    <a:pt x="167" y="394"/>
                    <a:pt x="167" y="324"/>
                  </a:cubicBezTo>
                  <a:lnTo>
                    <a:pt x="167" y="324"/>
                  </a:lnTo>
                  <a:cubicBezTo>
                    <a:pt x="167" y="296"/>
                    <a:pt x="161" y="264"/>
                    <a:pt x="152" y="236"/>
                  </a:cubicBezTo>
                  <a:lnTo>
                    <a:pt x="152" y="236"/>
                  </a:lnTo>
                  <a:cubicBezTo>
                    <a:pt x="148" y="224"/>
                    <a:pt x="153" y="211"/>
                    <a:pt x="164" y="205"/>
                  </a:cubicBezTo>
                  <a:lnTo>
                    <a:pt x="164" y="205"/>
                  </a:lnTo>
                  <a:cubicBezTo>
                    <a:pt x="197" y="186"/>
                    <a:pt x="219" y="151"/>
                    <a:pt x="219" y="111"/>
                  </a:cubicBezTo>
                </a:path>
              </a:pathLst>
            </a:custGeom>
            <a:solidFill>
              <a:srgbClr val="9495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0" name="Google Shape;1450;p4"/>
            <p:cNvSpPr/>
            <p:nvPr/>
          </p:nvSpPr>
          <p:spPr>
            <a:xfrm>
              <a:off x="19030564" y="8457374"/>
              <a:ext cx="2356310" cy="3567864"/>
            </a:xfrm>
            <a:custGeom>
              <a:rect b="b" l="l" r="r" t="t"/>
              <a:pathLst>
                <a:path extrusionOk="0" h="3283596" w="2168572">
                  <a:moveTo>
                    <a:pt x="1022832" y="1892883"/>
                  </a:moveTo>
                  <a:cubicBezTo>
                    <a:pt x="964300" y="1896632"/>
                    <a:pt x="914484" y="1944114"/>
                    <a:pt x="910748" y="2002843"/>
                  </a:cubicBezTo>
                  <a:cubicBezTo>
                    <a:pt x="909504" y="2049076"/>
                    <a:pt x="931920" y="2091561"/>
                    <a:pt x="971772" y="2112803"/>
                  </a:cubicBezTo>
                  <a:cubicBezTo>
                    <a:pt x="991700" y="2125299"/>
                    <a:pt x="1001664" y="2150290"/>
                    <a:pt x="994188" y="2172781"/>
                  </a:cubicBezTo>
                  <a:cubicBezTo>
                    <a:pt x="981736" y="2210268"/>
                    <a:pt x="975508" y="2247754"/>
                    <a:pt x="975508" y="2277743"/>
                  </a:cubicBezTo>
                  <a:cubicBezTo>
                    <a:pt x="975508" y="2351467"/>
                    <a:pt x="1011624" y="2375208"/>
                    <a:pt x="1027816" y="2375208"/>
                  </a:cubicBezTo>
                  <a:cubicBezTo>
                    <a:pt x="1045252" y="2375208"/>
                    <a:pt x="1081368" y="2351467"/>
                    <a:pt x="1081368" y="2277743"/>
                  </a:cubicBezTo>
                  <a:cubicBezTo>
                    <a:pt x="1081368" y="2247754"/>
                    <a:pt x="1075140" y="2210268"/>
                    <a:pt x="1063932" y="2172781"/>
                  </a:cubicBezTo>
                  <a:cubicBezTo>
                    <a:pt x="1055212" y="2150290"/>
                    <a:pt x="1066424" y="2125299"/>
                    <a:pt x="1086348" y="2112803"/>
                  </a:cubicBezTo>
                  <a:cubicBezTo>
                    <a:pt x="1122464" y="2092810"/>
                    <a:pt x="1146128" y="2054074"/>
                    <a:pt x="1146128" y="2011590"/>
                  </a:cubicBezTo>
                  <a:cubicBezTo>
                    <a:pt x="1146128" y="1977852"/>
                    <a:pt x="1133672" y="1947863"/>
                    <a:pt x="1110012" y="1925371"/>
                  </a:cubicBezTo>
                  <a:cubicBezTo>
                    <a:pt x="1087592" y="1905378"/>
                    <a:pt x="1058948" y="1892883"/>
                    <a:pt x="1027816" y="1892883"/>
                  </a:cubicBezTo>
                  <a:cubicBezTo>
                    <a:pt x="1026568" y="1892883"/>
                    <a:pt x="1024080" y="1892883"/>
                    <a:pt x="1022832" y="1892883"/>
                  </a:cubicBezTo>
                  <a:close/>
                  <a:moveTo>
                    <a:pt x="1021588" y="1859145"/>
                  </a:moveTo>
                  <a:cubicBezTo>
                    <a:pt x="1063932" y="1856646"/>
                    <a:pt x="1102540" y="1871641"/>
                    <a:pt x="1133672" y="1900380"/>
                  </a:cubicBezTo>
                  <a:cubicBezTo>
                    <a:pt x="1163564" y="1930369"/>
                    <a:pt x="1179752" y="1969105"/>
                    <a:pt x="1179752" y="2011590"/>
                  </a:cubicBezTo>
                  <a:cubicBezTo>
                    <a:pt x="1179752" y="2065320"/>
                    <a:pt x="1151108" y="2116552"/>
                    <a:pt x="1102540" y="2144042"/>
                  </a:cubicBezTo>
                  <a:cubicBezTo>
                    <a:pt x="1096312" y="2146541"/>
                    <a:pt x="1093820" y="2155288"/>
                    <a:pt x="1096312" y="2162785"/>
                  </a:cubicBezTo>
                  <a:cubicBezTo>
                    <a:pt x="1108764" y="2204020"/>
                    <a:pt x="1116236" y="2244006"/>
                    <a:pt x="1116236" y="2277743"/>
                  </a:cubicBezTo>
                  <a:cubicBezTo>
                    <a:pt x="1116236" y="2373959"/>
                    <a:pt x="1062688" y="2410195"/>
                    <a:pt x="1027816" y="2410195"/>
                  </a:cubicBezTo>
                  <a:cubicBezTo>
                    <a:pt x="995436" y="2410195"/>
                    <a:pt x="941884" y="2373959"/>
                    <a:pt x="941884" y="2277743"/>
                  </a:cubicBezTo>
                  <a:cubicBezTo>
                    <a:pt x="941884" y="2244006"/>
                    <a:pt x="948112" y="2202771"/>
                    <a:pt x="961808" y="2162785"/>
                  </a:cubicBezTo>
                  <a:cubicBezTo>
                    <a:pt x="963056" y="2155288"/>
                    <a:pt x="960564" y="2146541"/>
                    <a:pt x="954336" y="2142792"/>
                  </a:cubicBezTo>
                  <a:cubicBezTo>
                    <a:pt x="903276" y="2114053"/>
                    <a:pt x="873388" y="2060322"/>
                    <a:pt x="877124" y="2000344"/>
                  </a:cubicBezTo>
                  <a:cubicBezTo>
                    <a:pt x="882104" y="1925371"/>
                    <a:pt x="945620" y="1862894"/>
                    <a:pt x="1021588" y="1859145"/>
                  </a:cubicBezTo>
                  <a:close/>
                  <a:moveTo>
                    <a:pt x="115084" y="1719325"/>
                  </a:moveTo>
                  <a:cubicBezTo>
                    <a:pt x="125062" y="1719325"/>
                    <a:pt x="132546" y="1726788"/>
                    <a:pt x="132546" y="1735494"/>
                  </a:cubicBezTo>
                  <a:lnTo>
                    <a:pt x="132546" y="3065115"/>
                  </a:lnTo>
                  <a:cubicBezTo>
                    <a:pt x="132546" y="3082528"/>
                    <a:pt x="146266" y="3096210"/>
                    <a:pt x="163726" y="3096210"/>
                  </a:cubicBezTo>
                  <a:lnTo>
                    <a:pt x="1893660" y="3096210"/>
                  </a:lnTo>
                  <a:cubicBezTo>
                    <a:pt x="1911122" y="3096210"/>
                    <a:pt x="1924840" y="3082528"/>
                    <a:pt x="1924840" y="3065115"/>
                  </a:cubicBezTo>
                  <a:lnTo>
                    <a:pt x="1924840" y="2980536"/>
                  </a:lnTo>
                  <a:cubicBezTo>
                    <a:pt x="1924840" y="2971830"/>
                    <a:pt x="1932324" y="2964367"/>
                    <a:pt x="1942302" y="2964367"/>
                  </a:cubicBezTo>
                  <a:cubicBezTo>
                    <a:pt x="1951032" y="2964367"/>
                    <a:pt x="1959764" y="2971830"/>
                    <a:pt x="1959764" y="2980536"/>
                  </a:cubicBezTo>
                  <a:lnTo>
                    <a:pt x="1959764" y="3065115"/>
                  </a:lnTo>
                  <a:cubicBezTo>
                    <a:pt x="1959764" y="3101185"/>
                    <a:pt x="1929830" y="3129792"/>
                    <a:pt x="1893660" y="3129792"/>
                  </a:cubicBezTo>
                  <a:lnTo>
                    <a:pt x="163726" y="3129792"/>
                  </a:lnTo>
                  <a:cubicBezTo>
                    <a:pt x="127556" y="3129792"/>
                    <a:pt x="98870" y="3101185"/>
                    <a:pt x="98870" y="3065115"/>
                  </a:cubicBezTo>
                  <a:lnTo>
                    <a:pt x="98870" y="1735494"/>
                  </a:lnTo>
                  <a:cubicBezTo>
                    <a:pt x="98870" y="1726788"/>
                    <a:pt x="106354" y="1719325"/>
                    <a:pt x="115084" y="1719325"/>
                  </a:cubicBezTo>
                  <a:close/>
                  <a:moveTo>
                    <a:pt x="2153272" y="1625938"/>
                  </a:moveTo>
                  <a:cubicBezTo>
                    <a:pt x="2161510" y="1625938"/>
                    <a:pt x="2168572" y="1634652"/>
                    <a:pt x="2168572" y="1643365"/>
                  </a:cubicBezTo>
                  <a:lnTo>
                    <a:pt x="2168572" y="3150814"/>
                  </a:lnTo>
                  <a:cubicBezTo>
                    <a:pt x="2168572" y="3159528"/>
                    <a:pt x="2161510" y="3168241"/>
                    <a:pt x="2153272" y="3168241"/>
                  </a:cubicBezTo>
                  <a:cubicBezTo>
                    <a:pt x="2143854" y="3168241"/>
                    <a:pt x="2136792" y="3159528"/>
                    <a:pt x="2136792" y="3150814"/>
                  </a:cubicBezTo>
                  <a:lnTo>
                    <a:pt x="2136792" y="1643365"/>
                  </a:lnTo>
                  <a:cubicBezTo>
                    <a:pt x="2136792" y="1634652"/>
                    <a:pt x="2143854" y="1625938"/>
                    <a:pt x="2153272" y="1625938"/>
                  </a:cubicBezTo>
                  <a:close/>
                  <a:moveTo>
                    <a:pt x="489556" y="1611351"/>
                  </a:moveTo>
                  <a:lnTo>
                    <a:pt x="489556" y="2590825"/>
                  </a:lnTo>
                  <a:lnTo>
                    <a:pt x="1563584" y="2590825"/>
                  </a:lnTo>
                  <a:lnTo>
                    <a:pt x="1563584" y="1611351"/>
                  </a:lnTo>
                  <a:close/>
                  <a:moveTo>
                    <a:pt x="1025946" y="891400"/>
                  </a:moveTo>
                  <a:cubicBezTo>
                    <a:pt x="896270" y="891400"/>
                    <a:pt x="791532" y="995981"/>
                    <a:pt x="791532" y="1125462"/>
                  </a:cubicBezTo>
                  <a:lnTo>
                    <a:pt x="791532" y="1576503"/>
                  </a:lnTo>
                  <a:lnTo>
                    <a:pt x="1261608" y="1576503"/>
                  </a:lnTo>
                  <a:lnTo>
                    <a:pt x="1261608" y="1125462"/>
                  </a:lnTo>
                  <a:cubicBezTo>
                    <a:pt x="1261608" y="995981"/>
                    <a:pt x="1156870" y="891400"/>
                    <a:pt x="1025946" y="891400"/>
                  </a:cubicBezTo>
                  <a:close/>
                  <a:moveTo>
                    <a:pt x="1025946" y="754448"/>
                  </a:moveTo>
                  <a:cubicBezTo>
                    <a:pt x="821456" y="754448"/>
                    <a:pt x="654374" y="921280"/>
                    <a:pt x="654374" y="1125462"/>
                  </a:cubicBezTo>
                  <a:lnTo>
                    <a:pt x="654374" y="1576503"/>
                  </a:lnTo>
                  <a:lnTo>
                    <a:pt x="757866" y="1576503"/>
                  </a:lnTo>
                  <a:lnTo>
                    <a:pt x="757866" y="1125462"/>
                  </a:lnTo>
                  <a:cubicBezTo>
                    <a:pt x="757866" y="977306"/>
                    <a:pt x="878814" y="857785"/>
                    <a:pt x="1025946" y="857785"/>
                  </a:cubicBezTo>
                  <a:cubicBezTo>
                    <a:pt x="1175574" y="857785"/>
                    <a:pt x="1296522" y="977306"/>
                    <a:pt x="1296522" y="1125462"/>
                  </a:cubicBezTo>
                  <a:lnTo>
                    <a:pt x="1296522" y="1576503"/>
                  </a:lnTo>
                  <a:lnTo>
                    <a:pt x="1398766" y="1576503"/>
                  </a:lnTo>
                  <a:lnTo>
                    <a:pt x="1398766" y="1125462"/>
                  </a:lnTo>
                  <a:cubicBezTo>
                    <a:pt x="1398766" y="921280"/>
                    <a:pt x="1232930" y="754448"/>
                    <a:pt x="1025946" y="754448"/>
                  </a:cubicBezTo>
                  <a:close/>
                  <a:moveTo>
                    <a:pt x="1025946" y="719588"/>
                  </a:moveTo>
                  <a:cubicBezTo>
                    <a:pt x="1250386" y="719588"/>
                    <a:pt x="1432432" y="902605"/>
                    <a:pt x="1432432" y="1125462"/>
                  </a:cubicBezTo>
                  <a:lnTo>
                    <a:pt x="1432432" y="1576503"/>
                  </a:lnTo>
                  <a:lnTo>
                    <a:pt x="1597224" y="1576503"/>
                  </a:lnTo>
                  <a:lnTo>
                    <a:pt x="1597224" y="2624428"/>
                  </a:lnTo>
                  <a:lnTo>
                    <a:pt x="455916" y="2624428"/>
                  </a:lnTo>
                  <a:lnTo>
                    <a:pt x="455916" y="1576503"/>
                  </a:lnTo>
                  <a:lnTo>
                    <a:pt x="620708" y="1576503"/>
                  </a:lnTo>
                  <a:lnTo>
                    <a:pt x="620708" y="1125462"/>
                  </a:lnTo>
                  <a:cubicBezTo>
                    <a:pt x="620708" y="902605"/>
                    <a:pt x="802754" y="719588"/>
                    <a:pt x="1025946" y="719588"/>
                  </a:cubicBezTo>
                  <a:close/>
                  <a:moveTo>
                    <a:pt x="160260" y="159297"/>
                  </a:moveTo>
                  <a:lnTo>
                    <a:pt x="748298" y="159297"/>
                  </a:lnTo>
                  <a:cubicBezTo>
                    <a:pt x="774462" y="159297"/>
                    <a:pt x="799378" y="176771"/>
                    <a:pt x="808100" y="201733"/>
                  </a:cubicBezTo>
                  <a:lnTo>
                    <a:pt x="825542" y="245418"/>
                  </a:lnTo>
                  <a:cubicBezTo>
                    <a:pt x="829278" y="257899"/>
                    <a:pt x="841738" y="265388"/>
                    <a:pt x="854196" y="265388"/>
                  </a:cubicBezTo>
                  <a:lnTo>
                    <a:pt x="1194312" y="265388"/>
                  </a:lnTo>
                  <a:cubicBezTo>
                    <a:pt x="1206770" y="265388"/>
                    <a:pt x="1219228" y="257899"/>
                    <a:pt x="1222966" y="245418"/>
                  </a:cubicBezTo>
                  <a:lnTo>
                    <a:pt x="1240408" y="201733"/>
                  </a:lnTo>
                  <a:cubicBezTo>
                    <a:pt x="1250374" y="176771"/>
                    <a:pt x="1274046" y="159297"/>
                    <a:pt x="1301454" y="159297"/>
                  </a:cubicBezTo>
                  <a:lnTo>
                    <a:pt x="1888248" y="159297"/>
                  </a:lnTo>
                  <a:cubicBezTo>
                    <a:pt x="1924376" y="159297"/>
                    <a:pt x="1954278" y="188004"/>
                    <a:pt x="1954278" y="224199"/>
                  </a:cubicBezTo>
                  <a:lnTo>
                    <a:pt x="1954278" y="1195240"/>
                  </a:lnTo>
                  <a:cubicBezTo>
                    <a:pt x="1954278" y="1203977"/>
                    <a:pt x="1945556" y="1212714"/>
                    <a:pt x="1936836" y="1212714"/>
                  </a:cubicBezTo>
                  <a:cubicBezTo>
                    <a:pt x="1926868" y="1212714"/>
                    <a:pt x="1919394" y="1203977"/>
                    <a:pt x="1919394" y="1195240"/>
                  </a:cubicBezTo>
                  <a:lnTo>
                    <a:pt x="1919394" y="224199"/>
                  </a:lnTo>
                  <a:cubicBezTo>
                    <a:pt x="1919394" y="207974"/>
                    <a:pt x="1905690" y="194244"/>
                    <a:pt x="1888248" y="194244"/>
                  </a:cubicBezTo>
                  <a:lnTo>
                    <a:pt x="1301454" y="194244"/>
                  </a:lnTo>
                  <a:cubicBezTo>
                    <a:pt x="1288996" y="194244"/>
                    <a:pt x="1277784" y="201733"/>
                    <a:pt x="1272800" y="212966"/>
                  </a:cubicBezTo>
                  <a:lnTo>
                    <a:pt x="1255358" y="257899"/>
                  </a:lnTo>
                  <a:cubicBezTo>
                    <a:pt x="1245392" y="282861"/>
                    <a:pt x="1221720" y="300335"/>
                    <a:pt x="1194312" y="300335"/>
                  </a:cubicBezTo>
                  <a:lnTo>
                    <a:pt x="854196" y="300335"/>
                  </a:lnTo>
                  <a:cubicBezTo>
                    <a:pt x="828032" y="300335"/>
                    <a:pt x="803116" y="282861"/>
                    <a:pt x="793150" y="257899"/>
                  </a:cubicBezTo>
                  <a:lnTo>
                    <a:pt x="776954" y="212966"/>
                  </a:lnTo>
                  <a:cubicBezTo>
                    <a:pt x="771970" y="201733"/>
                    <a:pt x="760758" y="194244"/>
                    <a:pt x="748298" y="194244"/>
                  </a:cubicBezTo>
                  <a:lnTo>
                    <a:pt x="160260" y="194244"/>
                  </a:lnTo>
                  <a:cubicBezTo>
                    <a:pt x="151538" y="194244"/>
                    <a:pt x="142818" y="185508"/>
                    <a:pt x="142818" y="176771"/>
                  </a:cubicBezTo>
                  <a:cubicBezTo>
                    <a:pt x="142818" y="166786"/>
                    <a:pt x="151538" y="159297"/>
                    <a:pt x="160260" y="159297"/>
                  </a:cubicBezTo>
                  <a:close/>
                  <a:moveTo>
                    <a:pt x="86014" y="34879"/>
                  </a:moveTo>
                  <a:cubicBezTo>
                    <a:pt x="58590" y="34879"/>
                    <a:pt x="34904" y="58547"/>
                    <a:pt x="34904" y="85951"/>
                  </a:cubicBezTo>
                  <a:lnTo>
                    <a:pt x="34904" y="3197645"/>
                  </a:lnTo>
                  <a:cubicBezTo>
                    <a:pt x="34904" y="3226295"/>
                    <a:pt x="58590" y="3249963"/>
                    <a:pt x="86014" y="3249963"/>
                  </a:cubicBezTo>
                  <a:lnTo>
                    <a:pt x="1967136" y="3249963"/>
                  </a:lnTo>
                  <a:cubicBezTo>
                    <a:pt x="1995808" y="3249963"/>
                    <a:pt x="2018246" y="3226295"/>
                    <a:pt x="2018246" y="3197645"/>
                  </a:cubicBezTo>
                  <a:lnTo>
                    <a:pt x="2018246" y="85951"/>
                  </a:lnTo>
                  <a:cubicBezTo>
                    <a:pt x="2018246" y="58547"/>
                    <a:pt x="1995808" y="34879"/>
                    <a:pt x="1967136" y="34879"/>
                  </a:cubicBezTo>
                  <a:close/>
                  <a:moveTo>
                    <a:pt x="86014" y="0"/>
                  </a:moveTo>
                  <a:lnTo>
                    <a:pt x="1967136" y="0"/>
                  </a:lnTo>
                  <a:cubicBezTo>
                    <a:pt x="2014506" y="0"/>
                    <a:pt x="2053152" y="39862"/>
                    <a:pt x="2053152" y="85951"/>
                  </a:cubicBezTo>
                  <a:lnTo>
                    <a:pt x="2053152" y="3197645"/>
                  </a:lnTo>
                  <a:cubicBezTo>
                    <a:pt x="2053152" y="3244981"/>
                    <a:pt x="2014506" y="3283596"/>
                    <a:pt x="1967136" y="3283596"/>
                  </a:cubicBezTo>
                  <a:lnTo>
                    <a:pt x="86014" y="3283596"/>
                  </a:lnTo>
                  <a:cubicBezTo>
                    <a:pt x="39890" y="3283596"/>
                    <a:pt x="0" y="3244981"/>
                    <a:pt x="0" y="3197645"/>
                  </a:cubicBezTo>
                  <a:lnTo>
                    <a:pt x="0" y="85951"/>
                  </a:lnTo>
                  <a:cubicBezTo>
                    <a:pt x="0" y="39862"/>
                    <a:pt x="39890" y="0"/>
                    <a:pt x="8601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1" name="Google Shape;1451;p4"/>
            <p:cNvSpPr/>
            <p:nvPr/>
          </p:nvSpPr>
          <p:spPr>
            <a:xfrm>
              <a:off x="15646370" y="5580512"/>
              <a:ext cx="2851634" cy="3181265"/>
            </a:xfrm>
            <a:custGeom>
              <a:rect b="b" l="l" r="r" t="t"/>
              <a:pathLst>
                <a:path extrusionOk="0" h="2927799" w="2624432">
                  <a:moveTo>
                    <a:pt x="1310970" y="0"/>
                  </a:moveTo>
                  <a:cubicBezTo>
                    <a:pt x="2035552" y="0"/>
                    <a:pt x="2624432" y="589257"/>
                    <a:pt x="2624432" y="1313059"/>
                  </a:cubicBezTo>
                  <a:lnTo>
                    <a:pt x="2624432" y="2927799"/>
                  </a:lnTo>
                  <a:lnTo>
                    <a:pt x="2110252" y="2927799"/>
                  </a:lnTo>
                  <a:lnTo>
                    <a:pt x="2110252" y="1313059"/>
                  </a:lnTo>
                  <a:cubicBezTo>
                    <a:pt x="2110252" y="872051"/>
                    <a:pt x="1752940" y="514510"/>
                    <a:pt x="1310970" y="514510"/>
                  </a:cubicBezTo>
                  <a:cubicBezTo>
                    <a:pt x="871490" y="514510"/>
                    <a:pt x="512934" y="872051"/>
                    <a:pt x="512934" y="1313059"/>
                  </a:cubicBezTo>
                  <a:lnTo>
                    <a:pt x="512934" y="2927799"/>
                  </a:lnTo>
                  <a:lnTo>
                    <a:pt x="0" y="2927799"/>
                  </a:lnTo>
                  <a:lnTo>
                    <a:pt x="0" y="1313059"/>
                  </a:lnTo>
                  <a:cubicBezTo>
                    <a:pt x="0" y="589257"/>
                    <a:pt x="588878" y="0"/>
                    <a:pt x="1310970" y="0"/>
                  </a:cubicBezTo>
                  <a:close/>
                </a:path>
              </a:pathLst>
            </a:custGeom>
            <a:solidFill>
              <a:srgbClr val="D4D5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2" name="Google Shape;1452;p4"/>
            <p:cNvSpPr/>
            <p:nvPr/>
          </p:nvSpPr>
          <p:spPr>
            <a:xfrm>
              <a:off x="14906266" y="8761775"/>
              <a:ext cx="4339168" cy="2709740"/>
            </a:xfrm>
            <a:custGeom>
              <a:rect b="b" l="l" r="r" t="t"/>
              <a:pathLst>
                <a:path extrusionOk="0" h="2002" w="3205">
                  <a:moveTo>
                    <a:pt x="3137" y="2001"/>
                  </a:moveTo>
                  <a:lnTo>
                    <a:pt x="67" y="2001"/>
                  </a:lnTo>
                  <a:lnTo>
                    <a:pt x="67" y="2001"/>
                  </a:lnTo>
                  <a:cubicBezTo>
                    <a:pt x="30" y="2001"/>
                    <a:pt x="0" y="1971"/>
                    <a:pt x="0" y="1934"/>
                  </a:cubicBezTo>
                  <a:lnTo>
                    <a:pt x="0" y="68"/>
                  </a:lnTo>
                  <a:lnTo>
                    <a:pt x="0" y="68"/>
                  </a:lnTo>
                  <a:cubicBezTo>
                    <a:pt x="0" y="30"/>
                    <a:pt x="30" y="0"/>
                    <a:pt x="67" y="0"/>
                  </a:cubicBezTo>
                  <a:lnTo>
                    <a:pt x="3137" y="0"/>
                  </a:lnTo>
                  <a:lnTo>
                    <a:pt x="3137" y="0"/>
                  </a:lnTo>
                  <a:cubicBezTo>
                    <a:pt x="3174" y="0"/>
                    <a:pt x="3204" y="30"/>
                    <a:pt x="3204" y="68"/>
                  </a:cubicBezTo>
                  <a:lnTo>
                    <a:pt x="3204" y="1934"/>
                  </a:lnTo>
                  <a:lnTo>
                    <a:pt x="3204" y="1934"/>
                  </a:lnTo>
                  <a:cubicBezTo>
                    <a:pt x="3204" y="1971"/>
                    <a:pt x="3174" y="2001"/>
                    <a:pt x="3137" y="2001"/>
                  </a:cubicBezTo>
                </a:path>
              </a:pathLst>
            </a:custGeom>
            <a:solidFill>
              <a:srgbClr val="94959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3" name="Google Shape;1453;p4"/>
            <p:cNvSpPr/>
            <p:nvPr/>
          </p:nvSpPr>
          <p:spPr>
            <a:xfrm>
              <a:off x="16028356" y="9066168"/>
              <a:ext cx="2100943" cy="2100944"/>
            </a:xfrm>
            <a:custGeom>
              <a:rect b="b" l="l" r="r" t="t"/>
              <a:pathLst>
                <a:path extrusionOk="0" h="1552" w="1552">
                  <a:moveTo>
                    <a:pt x="1551" y="776"/>
                  </a:moveTo>
                  <a:lnTo>
                    <a:pt x="1551" y="776"/>
                  </a:lnTo>
                  <a:cubicBezTo>
                    <a:pt x="1551" y="1204"/>
                    <a:pt x="1204" y="1551"/>
                    <a:pt x="775" y="1551"/>
                  </a:cubicBezTo>
                  <a:lnTo>
                    <a:pt x="775" y="1551"/>
                  </a:lnTo>
                  <a:cubicBezTo>
                    <a:pt x="348" y="1551"/>
                    <a:pt x="0" y="1204"/>
                    <a:pt x="0" y="776"/>
                  </a:cubicBezTo>
                  <a:lnTo>
                    <a:pt x="0" y="776"/>
                  </a:lnTo>
                  <a:cubicBezTo>
                    <a:pt x="0" y="348"/>
                    <a:pt x="348" y="0"/>
                    <a:pt x="775" y="0"/>
                  </a:cubicBezTo>
                  <a:lnTo>
                    <a:pt x="775" y="0"/>
                  </a:lnTo>
                  <a:cubicBezTo>
                    <a:pt x="1204" y="0"/>
                    <a:pt x="1551" y="348"/>
                    <a:pt x="1551" y="776"/>
                  </a:cubicBezTo>
                </a:path>
              </a:pathLst>
            </a:custGeom>
            <a:solidFill>
              <a:srgbClr val="FEF4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4" name="Google Shape;1454;p4"/>
            <p:cNvSpPr/>
            <p:nvPr/>
          </p:nvSpPr>
          <p:spPr>
            <a:xfrm>
              <a:off x="14888363" y="5562607"/>
              <a:ext cx="4373621" cy="6176214"/>
            </a:xfrm>
            <a:custGeom>
              <a:rect b="b" l="l" r="r" t="t"/>
              <a:pathLst>
                <a:path extrusionOk="0" h="5684127" w="4025155">
                  <a:moveTo>
                    <a:pt x="1291823" y="5652346"/>
                  </a:moveTo>
                  <a:lnTo>
                    <a:pt x="2821223" y="5652346"/>
                  </a:lnTo>
                  <a:cubicBezTo>
                    <a:pt x="2831185" y="5652346"/>
                    <a:pt x="2838659" y="5659408"/>
                    <a:pt x="2838659" y="5667648"/>
                  </a:cubicBezTo>
                  <a:cubicBezTo>
                    <a:pt x="2838659" y="5677064"/>
                    <a:pt x="2831185" y="5684127"/>
                    <a:pt x="2821223" y="5684127"/>
                  </a:cubicBezTo>
                  <a:lnTo>
                    <a:pt x="1291823" y="5684127"/>
                  </a:lnTo>
                  <a:cubicBezTo>
                    <a:pt x="1281860" y="5684127"/>
                    <a:pt x="1274387" y="5677064"/>
                    <a:pt x="1274387" y="5667648"/>
                  </a:cubicBezTo>
                  <a:cubicBezTo>
                    <a:pt x="1274387" y="5659408"/>
                    <a:pt x="1281860" y="5652346"/>
                    <a:pt x="1291823" y="5652346"/>
                  </a:cubicBezTo>
                  <a:close/>
                  <a:moveTo>
                    <a:pt x="790706" y="5547980"/>
                  </a:moveTo>
                  <a:lnTo>
                    <a:pt x="3326577" y="5547980"/>
                  </a:lnTo>
                  <a:cubicBezTo>
                    <a:pt x="3336541" y="5547980"/>
                    <a:pt x="3344015" y="5555042"/>
                    <a:pt x="3344015" y="5563282"/>
                  </a:cubicBezTo>
                  <a:cubicBezTo>
                    <a:pt x="3344015" y="5572698"/>
                    <a:pt x="3336541" y="5579761"/>
                    <a:pt x="3326577" y="5579761"/>
                  </a:cubicBezTo>
                  <a:lnTo>
                    <a:pt x="790706" y="5579761"/>
                  </a:lnTo>
                  <a:cubicBezTo>
                    <a:pt x="781987" y="5579761"/>
                    <a:pt x="774514" y="5572698"/>
                    <a:pt x="774514" y="5563282"/>
                  </a:cubicBezTo>
                  <a:cubicBezTo>
                    <a:pt x="774514" y="5555042"/>
                    <a:pt x="781987" y="5547980"/>
                    <a:pt x="790706" y="5547980"/>
                  </a:cubicBezTo>
                  <a:close/>
                  <a:moveTo>
                    <a:pt x="1834553" y="3690254"/>
                  </a:moveTo>
                  <a:cubicBezTo>
                    <a:pt x="1829587" y="3690254"/>
                    <a:pt x="1824619" y="3691500"/>
                    <a:pt x="1819653" y="3691500"/>
                  </a:cubicBezTo>
                  <a:lnTo>
                    <a:pt x="1819653" y="4381735"/>
                  </a:lnTo>
                  <a:cubicBezTo>
                    <a:pt x="1819653" y="4476424"/>
                    <a:pt x="1896641" y="4553670"/>
                    <a:pt x="1989773" y="4553670"/>
                  </a:cubicBezTo>
                  <a:lnTo>
                    <a:pt x="2138783" y="4553670"/>
                  </a:lnTo>
                  <a:lnTo>
                    <a:pt x="2138783" y="4591048"/>
                  </a:lnTo>
                  <a:lnTo>
                    <a:pt x="1989773" y="4591048"/>
                  </a:lnTo>
                  <a:cubicBezTo>
                    <a:pt x="1875531" y="4591048"/>
                    <a:pt x="1782399" y="4496358"/>
                    <a:pt x="1782399" y="4381735"/>
                  </a:cubicBezTo>
                  <a:lnTo>
                    <a:pt x="1782399" y="3698976"/>
                  </a:lnTo>
                  <a:cubicBezTo>
                    <a:pt x="1712861" y="3721402"/>
                    <a:pt x="1663191" y="3786189"/>
                    <a:pt x="1663191" y="3862190"/>
                  </a:cubicBezTo>
                  <a:lnTo>
                    <a:pt x="1663191" y="4558654"/>
                  </a:lnTo>
                  <a:cubicBezTo>
                    <a:pt x="1663191" y="4653343"/>
                    <a:pt x="1740179" y="4729344"/>
                    <a:pt x="1834553" y="4729344"/>
                  </a:cubicBezTo>
                  <a:lnTo>
                    <a:pt x="2188453" y="4729344"/>
                  </a:lnTo>
                  <a:lnTo>
                    <a:pt x="2188453" y="4558654"/>
                  </a:lnTo>
                  <a:lnTo>
                    <a:pt x="2225707" y="4558654"/>
                  </a:lnTo>
                  <a:lnTo>
                    <a:pt x="2225707" y="4728098"/>
                  </a:lnTo>
                  <a:cubicBezTo>
                    <a:pt x="2311387" y="4719376"/>
                    <a:pt x="2378443" y="4647114"/>
                    <a:pt x="2378443" y="4558654"/>
                  </a:cubicBezTo>
                  <a:lnTo>
                    <a:pt x="2378443" y="4341866"/>
                  </a:lnTo>
                  <a:lnTo>
                    <a:pt x="1997223" y="4341866"/>
                  </a:lnTo>
                  <a:lnTo>
                    <a:pt x="1997223" y="4304488"/>
                  </a:lnTo>
                  <a:lnTo>
                    <a:pt x="2378443" y="4304488"/>
                  </a:lnTo>
                  <a:lnTo>
                    <a:pt x="2378443" y="3862190"/>
                  </a:lnTo>
                  <a:cubicBezTo>
                    <a:pt x="2378443" y="3811108"/>
                    <a:pt x="2354849" y="3765009"/>
                    <a:pt x="2320079" y="3733861"/>
                  </a:cubicBezTo>
                  <a:lnTo>
                    <a:pt x="2320079" y="3918256"/>
                  </a:lnTo>
                  <a:cubicBezTo>
                    <a:pt x="2320079" y="4034126"/>
                    <a:pt x="2226949" y="4127569"/>
                    <a:pt x="2112707" y="4127569"/>
                  </a:cubicBezTo>
                  <a:lnTo>
                    <a:pt x="2112707" y="4088946"/>
                  </a:lnTo>
                  <a:cubicBezTo>
                    <a:pt x="2205839" y="4088946"/>
                    <a:pt x="2282827" y="4011699"/>
                    <a:pt x="2282827" y="3918256"/>
                  </a:cubicBezTo>
                  <a:lnTo>
                    <a:pt x="2282827" y="3708943"/>
                  </a:lnTo>
                  <a:cubicBezTo>
                    <a:pt x="2260475" y="3697730"/>
                    <a:pt x="2234399" y="3690254"/>
                    <a:pt x="2208321" y="3690254"/>
                  </a:cubicBezTo>
                  <a:lnTo>
                    <a:pt x="2031993" y="3690254"/>
                  </a:lnTo>
                  <a:lnTo>
                    <a:pt x="2031993" y="4128815"/>
                  </a:lnTo>
                  <a:lnTo>
                    <a:pt x="1994739" y="4128815"/>
                  </a:lnTo>
                  <a:lnTo>
                    <a:pt x="1994739" y="3690254"/>
                  </a:lnTo>
                  <a:close/>
                  <a:moveTo>
                    <a:pt x="1834553" y="3652877"/>
                  </a:moveTo>
                  <a:lnTo>
                    <a:pt x="2208321" y="3652877"/>
                  </a:lnTo>
                  <a:cubicBezTo>
                    <a:pt x="2322563" y="3652877"/>
                    <a:pt x="2415695" y="3747566"/>
                    <a:pt x="2415695" y="3862190"/>
                  </a:cubicBezTo>
                  <a:lnTo>
                    <a:pt x="2415695" y="4558654"/>
                  </a:lnTo>
                  <a:cubicBezTo>
                    <a:pt x="2415695" y="4673278"/>
                    <a:pt x="2322563" y="4766721"/>
                    <a:pt x="2208321" y="4766721"/>
                  </a:cubicBezTo>
                  <a:lnTo>
                    <a:pt x="1834553" y="4766721"/>
                  </a:lnTo>
                  <a:cubicBezTo>
                    <a:pt x="1719070" y="4766721"/>
                    <a:pt x="1625938" y="4673278"/>
                    <a:pt x="1625938" y="4558654"/>
                  </a:cubicBezTo>
                  <a:lnTo>
                    <a:pt x="1625938" y="3862190"/>
                  </a:lnTo>
                  <a:cubicBezTo>
                    <a:pt x="1625938" y="3747566"/>
                    <a:pt x="1719070" y="3652877"/>
                    <a:pt x="1834553" y="3652877"/>
                  </a:cubicBezTo>
                  <a:close/>
                  <a:moveTo>
                    <a:pt x="2014697" y="3224416"/>
                  </a:moveTo>
                  <a:cubicBezTo>
                    <a:pt x="1482720" y="3224416"/>
                    <a:pt x="1049166" y="3657970"/>
                    <a:pt x="1049166" y="4191192"/>
                  </a:cubicBezTo>
                  <a:cubicBezTo>
                    <a:pt x="1049166" y="4724414"/>
                    <a:pt x="1482720" y="5156722"/>
                    <a:pt x="2014697" y="5156722"/>
                  </a:cubicBezTo>
                  <a:cubicBezTo>
                    <a:pt x="2549163" y="5156722"/>
                    <a:pt x="2981473" y="4724414"/>
                    <a:pt x="2981473" y="4191192"/>
                  </a:cubicBezTo>
                  <a:cubicBezTo>
                    <a:pt x="2981473" y="3657970"/>
                    <a:pt x="2549163" y="3224416"/>
                    <a:pt x="2014697" y="3224416"/>
                  </a:cubicBezTo>
                  <a:close/>
                  <a:moveTo>
                    <a:pt x="2014077" y="3185970"/>
                  </a:moveTo>
                  <a:cubicBezTo>
                    <a:pt x="2569975" y="3185970"/>
                    <a:pt x="3019929" y="3636202"/>
                    <a:pt x="3019929" y="4191198"/>
                  </a:cubicBezTo>
                  <a:cubicBezTo>
                    <a:pt x="3019929" y="4744946"/>
                    <a:pt x="2569975" y="5195178"/>
                    <a:pt x="2014077" y="5195178"/>
                  </a:cubicBezTo>
                  <a:cubicBezTo>
                    <a:pt x="1460673" y="5195178"/>
                    <a:pt x="1010720" y="4744946"/>
                    <a:pt x="1010720" y="4191198"/>
                  </a:cubicBezTo>
                  <a:cubicBezTo>
                    <a:pt x="1010720" y="3636202"/>
                    <a:pt x="1460673" y="3185970"/>
                    <a:pt x="2014077" y="3185970"/>
                  </a:cubicBezTo>
                  <a:close/>
                  <a:moveTo>
                    <a:pt x="108384" y="2962644"/>
                  </a:moveTo>
                  <a:cubicBezTo>
                    <a:pt x="67273" y="2962644"/>
                    <a:pt x="33636" y="2995007"/>
                    <a:pt x="33636" y="3034839"/>
                  </a:cubicBezTo>
                  <a:lnTo>
                    <a:pt x="33636" y="5346302"/>
                  </a:lnTo>
                  <a:cubicBezTo>
                    <a:pt x="33636" y="5386133"/>
                    <a:pt x="67273" y="5418496"/>
                    <a:pt x="108384" y="5418496"/>
                  </a:cubicBezTo>
                  <a:lnTo>
                    <a:pt x="3918017" y="5418496"/>
                  </a:lnTo>
                  <a:cubicBezTo>
                    <a:pt x="3957883" y="5418496"/>
                    <a:pt x="3991519" y="5386133"/>
                    <a:pt x="3991519" y="5346302"/>
                  </a:cubicBezTo>
                  <a:lnTo>
                    <a:pt x="3991519" y="3034839"/>
                  </a:lnTo>
                  <a:cubicBezTo>
                    <a:pt x="3991519" y="2995007"/>
                    <a:pt x="3957883" y="2962644"/>
                    <a:pt x="3918017" y="2962644"/>
                  </a:cubicBezTo>
                  <a:close/>
                  <a:moveTo>
                    <a:pt x="3499955" y="1768764"/>
                  </a:moveTo>
                  <a:cubicBezTo>
                    <a:pt x="3509879" y="1768764"/>
                    <a:pt x="3517321" y="1776231"/>
                    <a:pt x="3517321" y="1786186"/>
                  </a:cubicBezTo>
                  <a:lnTo>
                    <a:pt x="3517321" y="2754382"/>
                  </a:lnTo>
                  <a:lnTo>
                    <a:pt x="3579337" y="2754382"/>
                  </a:lnTo>
                  <a:cubicBezTo>
                    <a:pt x="3589261" y="2754382"/>
                    <a:pt x="3596703" y="2761848"/>
                    <a:pt x="3596703" y="2771804"/>
                  </a:cubicBezTo>
                  <a:cubicBezTo>
                    <a:pt x="3596703" y="2780515"/>
                    <a:pt x="3589261" y="2789227"/>
                    <a:pt x="3579337" y="2789227"/>
                  </a:cubicBezTo>
                  <a:lnTo>
                    <a:pt x="3499955" y="2789227"/>
                  </a:lnTo>
                  <a:cubicBezTo>
                    <a:pt x="3491273" y="2789227"/>
                    <a:pt x="3482591" y="2780515"/>
                    <a:pt x="3482591" y="2771804"/>
                  </a:cubicBezTo>
                  <a:lnTo>
                    <a:pt x="3482591" y="1786186"/>
                  </a:lnTo>
                  <a:cubicBezTo>
                    <a:pt x="3482591" y="1776231"/>
                    <a:pt x="3491273" y="1768764"/>
                    <a:pt x="3499955" y="1768764"/>
                  </a:cubicBezTo>
                  <a:close/>
                  <a:moveTo>
                    <a:pt x="1384246" y="1505095"/>
                  </a:moveTo>
                  <a:cubicBezTo>
                    <a:pt x="1392485" y="1505095"/>
                    <a:pt x="1399548" y="1513870"/>
                    <a:pt x="1399548" y="1522646"/>
                  </a:cubicBezTo>
                  <a:lnTo>
                    <a:pt x="1399548" y="1903762"/>
                  </a:lnTo>
                  <a:cubicBezTo>
                    <a:pt x="1399548" y="1912537"/>
                    <a:pt x="1392485" y="1921313"/>
                    <a:pt x="1384246" y="1921313"/>
                  </a:cubicBezTo>
                  <a:cubicBezTo>
                    <a:pt x="1374829" y="1921313"/>
                    <a:pt x="1367767" y="1912537"/>
                    <a:pt x="1367767" y="1903762"/>
                  </a:cubicBezTo>
                  <a:lnTo>
                    <a:pt x="1367767" y="1522646"/>
                  </a:lnTo>
                  <a:cubicBezTo>
                    <a:pt x="1367767" y="1513870"/>
                    <a:pt x="1374829" y="1505095"/>
                    <a:pt x="1384246" y="1505095"/>
                  </a:cubicBezTo>
                  <a:close/>
                  <a:moveTo>
                    <a:pt x="3422939" y="1340303"/>
                  </a:moveTo>
                  <a:cubicBezTo>
                    <a:pt x="3431565" y="1340303"/>
                    <a:pt x="3438959" y="1347771"/>
                    <a:pt x="3438959" y="1357729"/>
                  </a:cubicBezTo>
                  <a:lnTo>
                    <a:pt x="3438959" y="2820287"/>
                  </a:lnTo>
                  <a:lnTo>
                    <a:pt x="3579453" y="2820287"/>
                  </a:lnTo>
                  <a:cubicBezTo>
                    <a:pt x="3589313" y="2820287"/>
                    <a:pt x="3596707" y="2827755"/>
                    <a:pt x="3596707" y="2837713"/>
                  </a:cubicBezTo>
                  <a:cubicBezTo>
                    <a:pt x="3596707" y="2846426"/>
                    <a:pt x="3589313" y="2855139"/>
                    <a:pt x="3579453" y="2855139"/>
                  </a:cubicBezTo>
                  <a:lnTo>
                    <a:pt x="3422939" y="2855139"/>
                  </a:lnTo>
                  <a:cubicBezTo>
                    <a:pt x="3413079" y="2855139"/>
                    <a:pt x="3405685" y="2846426"/>
                    <a:pt x="3405685" y="2837713"/>
                  </a:cubicBezTo>
                  <a:lnTo>
                    <a:pt x="3405685" y="1357729"/>
                  </a:lnTo>
                  <a:cubicBezTo>
                    <a:pt x="3405685" y="1347771"/>
                    <a:pt x="3413079" y="1340303"/>
                    <a:pt x="3422939" y="1340303"/>
                  </a:cubicBezTo>
                  <a:close/>
                  <a:moveTo>
                    <a:pt x="1313591" y="1257906"/>
                  </a:moveTo>
                  <a:cubicBezTo>
                    <a:pt x="1325524" y="1257906"/>
                    <a:pt x="1333479" y="1265354"/>
                    <a:pt x="1333479" y="1274044"/>
                  </a:cubicBezTo>
                  <a:lnTo>
                    <a:pt x="1333479" y="1898451"/>
                  </a:lnTo>
                  <a:cubicBezTo>
                    <a:pt x="1333479" y="1907141"/>
                    <a:pt x="1325524" y="1915830"/>
                    <a:pt x="1313591" y="1915830"/>
                  </a:cubicBezTo>
                  <a:cubicBezTo>
                    <a:pt x="1304310" y="1915830"/>
                    <a:pt x="1296355" y="1907141"/>
                    <a:pt x="1296355" y="1898451"/>
                  </a:cubicBezTo>
                  <a:lnTo>
                    <a:pt x="1296355" y="1274044"/>
                  </a:lnTo>
                  <a:cubicBezTo>
                    <a:pt x="1296355" y="1265354"/>
                    <a:pt x="1304310" y="1257906"/>
                    <a:pt x="1313591" y="1257906"/>
                  </a:cubicBezTo>
                  <a:close/>
                  <a:moveTo>
                    <a:pt x="2011331" y="549096"/>
                  </a:moveTo>
                  <a:cubicBezTo>
                    <a:pt x="1579983" y="549096"/>
                    <a:pt x="1229670" y="897728"/>
                    <a:pt x="1229670" y="1329783"/>
                  </a:cubicBezTo>
                  <a:lnTo>
                    <a:pt x="1229670" y="2927792"/>
                  </a:lnTo>
                  <a:lnTo>
                    <a:pt x="2795483" y="2927792"/>
                  </a:lnTo>
                  <a:lnTo>
                    <a:pt x="2795483" y="1329783"/>
                  </a:lnTo>
                  <a:cubicBezTo>
                    <a:pt x="2795483" y="897728"/>
                    <a:pt x="2443923" y="549096"/>
                    <a:pt x="2011331" y="549096"/>
                  </a:cubicBezTo>
                  <a:close/>
                  <a:moveTo>
                    <a:pt x="2011331" y="34863"/>
                  </a:moveTo>
                  <a:cubicBezTo>
                    <a:pt x="1296990" y="34863"/>
                    <a:pt x="714797" y="616332"/>
                    <a:pt x="714797" y="1329783"/>
                  </a:cubicBezTo>
                  <a:lnTo>
                    <a:pt x="714797" y="2927792"/>
                  </a:lnTo>
                  <a:lnTo>
                    <a:pt x="1196010" y="2927792"/>
                  </a:lnTo>
                  <a:lnTo>
                    <a:pt x="1196010" y="1329783"/>
                  </a:lnTo>
                  <a:cubicBezTo>
                    <a:pt x="1196010" y="879052"/>
                    <a:pt x="1562530" y="514233"/>
                    <a:pt x="2011331" y="514233"/>
                  </a:cubicBezTo>
                  <a:cubicBezTo>
                    <a:pt x="2462623" y="514233"/>
                    <a:pt x="2829143" y="879052"/>
                    <a:pt x="2829143" y="1329783"/>
                  </a:cubicBezTo>
                  <a:lnTo>
                    <a:pt x="2829143" y="2927792"/>
                  </a:lnTo>
                  <a:lnTo>
                    <a:pt x="3310357" y="2927792"/>
                  </a:lnTo>
                  <a:lnTo>
                    <a:pt x="3310357" y="1329783"/>
                  </a:lnTo>
                  <a:cubicBezTo>
                    <a:pt x="3310357" y="616332"/>
                    <a:pt x="2726917" y="34863"/>
                    <a:pt x="2011331" y="34863"/>
                  </a:cubicBezTo>
                  <a:close/>
                  <a:moveTo>
                    <a:pt x="2011331" y="0"/>
                  </a:moveTo>
                  <a:cubicBezTo>
                    <a:pt x="2746863" y="0"/>
                    <a:pt x="3344017" y="597656"/>
                    <a:pt x="3344017" y="1329783"/>
                  </a:cubicBezTo>
                  <a:lnTo>
                    <a:pt x="3344017" y="2927792"/>
                  </a:lnTo>
                  <a:lnTo>
                    <a:pt x="3918017" y="2927792"/>
                  </a:lnTo>
                  <a:cubicBezTo>
                    <a:pt x="3977815" y="2927792"/>
                    <a:pt x="4025155" y="2976336"/>
                    <a:pt x="4025155" y="3034839"/>
                  </a:cubicBezTo>
                  <a:lnTo>
                    <a:pt x="4025155" y="5346302"/>
                  </a:lnTo>
                  <a:cubicBezTo>
                    <a:pt x="4025155" y="5404804"/>
                    <a:pt x="3977815" y="5453348"/>
                    <a:pt x="3918017" y="5453348"/>
                  </a:cubicBezTo>
                  <a:lnTo>
                    <a:pt x="108384" y="5453348"/>
                  </a:lnTo>
                  <a:cubicBezTo>
                    <a:pt x="48586" y="5453348"/>
                    <a:pt x="0" y="5404804"/>
                    <a:pt x="0" y="5346302"/>
                  </a:cubicBezTo>
                  <a:lnTo>
                    <a:pt x="0" y="3034839"/>
                  </a:lnTo>
                  <a:cubicBezTo>
                    <a:pt x="0" y="2976336"/>
                    <a:pt x="48586" y="2927792"/>
                    <a:pt x="108384" y="2927792"/>
                  </a:cubicBezTo>
                  <a:lnTo>
                    <a:pt x="681137" y="2927792"/>
                  </a:lnTo>
                  <a:lnTo>
                    <a:pt x="681137" y="1329783"/>
                  </a:lnTo>
                  <a:cubicBezTo>
                    <a:pt x="681137" y="597656"/>
                    <a:pt x="1278290" y="0"/>
                    <a:pt x="201133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5" name="Google Shape;1455;p4"/>
            <p:cNvSpPr/>
            <p:nvPr/>
          </p:nvSpPr>
          <p:spPr>
            <a:xfrm>
              <a:off x="13354428" y="9185544"/>
              <a:ext cx="2435185" cy="3097701"/>
            </a:xfrm>
            <a:custGeom>
              <a:rect b="b" l="l" r="r" t="t"/>
              <a:pathLst>
                <a:path extrusionOk="0" h="2288" w="1801">
                  <a:moveTo>
                    <a:pt x="1303" y="1952"/>
                  </a:moveTo>
                  <a:lnTo>
                    <a:pt x="900" y="2287"/>
                  </a:lnTo>
                  <a:lnTo>
                    <a:pt x="496" y="1952"/>
                  </a:lnTo>
                  <a:lnTo>
                    <a:pt x="496" y="1952"/>
                  </a:lnTo>
                  <a:cubicBezTo>
                    <a:pt x="293" y="1784"/>
                    <a:pt x="161" y="1561"/>
                    <a:pt x="123" y="1320"/>
                  </a:cubicBezTo>
                  <a:lnTo>
                    <a:pt x="0" y="541"/>
                  </a:lnTo>
                  <a:lnTo>
                    <a:pt x="900" y="0"/>
                  </a:lnTo>
                  <a:lnTo>
                    <a:pt x="1800" y="541"/>
                  </a:lnTo>
                  <a:lnTo>
                    <a:pt x="1676" y="1320"/>
                  </a:lnTo>
                  <a:lnTo>
                    <a:pt x="1676" y="1320"/>
                  </a:lnTo>
                  <a:cubicBezTo>
                    <a:pt x="1638" y="1561"/>
                    <a:pt x="1507" y="1784"/>
                    <a:pt x="1303" y="1952"/>
                  </a:cubicBez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6" name="Google Shape;1456;p4"/>
            <p:cNvSpPr/>
            <p:nvPr/>
          </p:nvSpPr>
          <p:spPr>
            <a:xfrm>
              <a:off x="14016947" y="10027114"/>
              <a:ext cx="1080313" cy="1074346"/>
            </a:xfrm>
            <a:custGeom>
              <a:rect b="b" l="l" r="r" t="t"/>
              <a:pathLst>
                <a:path extrusionOk="0" h="795" w="796">
                  <a:moveTo>
                    <a:pt x="426" y="794"/>
                  </a:moveTo>
                  <a:lnTo>
                    <a:pt x="369" y="794"/>
                  </a:lnTo>
                  <a:lnTo>
                    <a:pt x="369" y="794"/>
                  </a:lnTo>
                  <a:cubicBezTo>
                    <a:pt x="165" y="794"/>
                    <a:pt x="0" y="630"/>
                    <a:pt x="0" y="426"/>
                  </a:cubicBezTo>
                  <a:lnTo>
                    <a:pt x="0" y="369"/>
                  </a:lnTo>
                  <a:lnTo>
                    <a:pt x="0" y="369"/>
                  </a:lnTo>
                  <a:cubicBezTo>
                    <a:pt x="0" y="165"/>
                    <a:pt x="165" y="0"/>
                    <a:pt x="369" y="0"/>
                  </a:cubicBezTo>
                  <a:lnTo>
                    <a:pt x="426" y="0"/>
                  </a:lnTo>
                  <a:lnTo>
                    <a:pt x="426" y="0"/>
                  </a:lnTo>
                  <a:cubicBezTo>
                    <a:pt x="629" y="0"/>
                    <a:pt x="795" y="165"/>
                    <a:pt x="795" y="369"/>
                  </a:cubicBezTo>
                  <a:lnTo>
                    <a:pt x="795" y="426"/>
                  </a:lnTo>
                  <a:lnTo>
                    <a:pt x="795" y="426"/>
                  </a:lnTo>
                  <a:cubicBezTo>
                    <a:pt x="795" y="630"/>
                    <a:pt x="629" y="794"/>
                    <a:pt x="426" y="794"/>
                  </a:cubicBezTo>
                </a:path>
              </a:pathLst>
            </a:custGeom>
            <a:solidFill>
              <a:srgbClr val="D4D5D8">
                <a:alpha val="4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7" name="Google Shape;1457;p4"/>
            <p:cNvSpPr/>
            <p:nvPr/>
          </p:nvSpPr>
          <p:spPr>
            <a:xfrm>
              <a:off x="13258931" y="9066172"/>
              <a:ext cx="2626180" cy="3330474"/>
            </a:xfrm>
            <a:custGeom>
              <a:rect b="b" l="l" r="r" t="t"/>
              <a:pathLst>
                <a:path extrusionOk="0" h="2462" w="1939">
                  <a:moveTo>
                    <a:pt x="969" y="0"/>
                  </a:moveTo>
                  <a:lnTo>
                    <a:pt x="0" y="583"/>
                  </a:lnTo>
                  <a:lnTo>
                    <a:pt x="132" y="1420"/>
                  </a:lnTo>
                  <a:lnTo>
                    <a:pt x="132" y="1420"/>
                  </a:lnTo>
                  <a:cubicBezTo>
                    <a:pt x="174" y="1680"/>
                    <a:pt x="315" y="1920"/>
                    <a:pt x="535" y="2102"/>
                  </a:cubicBezTo>
                  <a:lnTo>
                    <a:pt x="969" y="2461"/>
                  </a:lnTo>
                  <a:lnTo>
                    <a:pt x="1403" y="2102"/>
                  </a:lnTo>
                  <a:lnTo>
                    <a:pt x="1403" y="2102"/>
                  </a:lnTo>
                  <a:cubicBezTo>
                    <a:pt x="1622" y="1920"/>
                    <a:pt x="1763" y="1680"/>
                    <a:pt x="1805" y="1420"/>
                  </a:cubicBezTo>
                  <a:lnTo>
                    <a:pt x="1938" y="583"/>
                  </a:lnTo>
                  <a:lnTo>
                    <a:pt x="969" y="0"/>
                  </a:lnTo>
                  <a:close/>
                  <a:moveTo>
                    <a:pt x="969" y="144"/>
                  </a:moveTo>
                  <a:lnTo>
                    <a:pt x="1802" y="645"/>
                  </a:lnTo>
                  <a:lnTo>
                    <a:pt x="1683" y="1401"/>
                  </a:lnTo>
                  <a:lnTo>
                    <a:pt x="1683" y="1401"/>
                  </a:lnTo>
                  <a:cubicBezTo>
                    <a:pt x="1646" y="1630"/>
                    <a:pt x="1519" y="1845"/>
                    <a:pt x="1324" y="2006"/>
                  </a:cubicBezTo>
                  <a:lnTo>
                    <a:pt x="969" y="2300"/>
                  </a:lnTo>
                  <a:lnTo>
                    <a:pt x="614" y="2006"/>
                  </a:lnTo>
                  <a:lnTo>
                    <a:pt x="614" y="2006"/>
                  </a:lnTo>
                  <a:cubicBezTo>
                    <a:pt x="419" y="1845"/>
                    <a:pt x="291" y="1630"/>
                    <a:pt x="255" y="1401"/>
                  </a:cubicBezTo>
                  <a:lnTo>
                    <a:pt x="135" y="645"/>
                  </a:lnTo>
                  <a:lnTo>
                    <a:pt x="969" y="144"/>
                  </a:lnTo>
                  <a:close/>
                </a:path>
              </a:pathLst>
            </a:custGeom>
            <a:solidFill>
              <a:srgbClr val="FBE6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8" name="Google Shape;1458;p4"/>
            <p:cNvSpPr/>
            <p:nvPr/>
          </p:nvSpPr>
          <p:spPr>
            <a:xfrm>
              <a:off x="13241027" y="9048268"/>
              <a:ext cx="2660643" cy="3376868"/>
            </a:xfrm>
            <a:custGeom>
              <a:rect b="b" l="l" r="r" t="t"/>
              <a:pathLst>
                <a:path extrusionOk="0" h="3107818" w="2448658">
                  <a:moveTo>
                    <a:pt x="14953" y="1341551"/>
                  </a:moveTo>
                  <a:cubicBezTo>
                    <a:pt x="18692" y="1340304"/>
                    <a:pt x="23676" y="1341551"/>
                    <a:pt x="27414" y="1342798"/>
                  </a:cubicBezTo>
                  <a:cubicBezTo>
                    <a:pt x="31153" y="1346539"/>
                    <a:pt x="32399" y="1350280"/>
                    <a:pt x="33645" y="1355268"/>
                  </a:cubicBezTo>
                  <a:lnTo>
                    <a:pt x="105919" y="1806684"/>
                  </a:lnTo>
                  <a:cubicBezTo>
                    <a:pt x="160748" y="2153352"/>
                    <a:pt x="352648" y="2478820"/>
                    <a:pt x="645484" y="2721986"/>
                  </a:cubicBezTo>
                  <a:lnTo>
                    <a:pt x="1067914" y="3071148"/>
                  </a:lnTo>
                  <a:cubicBezTo>
                    <a:pt x="1071653" y="3074889"/>
                    <a:pt x="1074145" y="3078630"/>
                    <a:pt x="1074145" y="3083618"/>
                  </a:cubicBezTo>
                  <a:cubicBezTo>
                    <a:pt x="1075391" y="3088606"/>
                    <a:pt x="1072899" y="3092347"/>
                    <a:pt x="1070406" y="3096088"/>
                  </a:cubicBezTo>
                  <a:cubicBezTo>
                    <a:pt x="1066668" y="3099829"/>
                    <a:pt x="1062930" y="3102323"/>
                    <a:pt x="1056699" y="3102323"/>
                  </a:cubicBezTo>
                  <a:cubicBezTo>
                    <a:pt x="1052961" y="3102323"/>
                    <a:pt x="1049223" y="3101076"/>
                    <a:pt x="1046730" y="3097335"/>
                  </a:cubicBezTo>
                  <a:lnTo>
                    <a:pt x="624300" y="2748173"/>
                  </a:lnTo>
                  <a:cubicBezTo>
                    <a:pt x="323988" y="2500019"/>
                    <a:pt x="128349" y="2167069"/>
                    <a:pt x="72274" y="1811672"/>
                  </a:cubicBezTo>
                  <a:lnTo>
                    <a:pt x="0" y="1360256"/>
                  </a:lnTo>
                  <a:cubicBezTo>
                    <a:pt x="0" y="1355268"/>
                    <a:pt x="0" y="1350280"/>
                    <a:pt x="3738" y="1347786"/>
                  </a:cubicBezTo>
                  <a:cubicBezTo>
                    <a:pt x="4984" y="1344045"/>
                    <a:pt x="9969" y="1341551"/>
                    <a:pt x="14953" y="1341551"/>
                  </a:cubicBezTo>
                  <a:close/>
                  <a:moveTo>
                    <a:pt x="1782081" y="763532"/>
                  </a:moveTo>
                  <a:lnTo>
                    <a:pt x="1844421" y="807092"/>
                  </a:lnTo>
                  <a:lnTo>
                    <a:pt x="1258424" y="1652160"/>
                  </a:lnTo>
                  <a:lnTo>
                    <a:pt x="884383" y="1283765"/>
                  </a:lnTo>
                  <a:lnTo>
                    <a:pt x="939242" y="1229004"/>
                  </a:lnTo>
                  <a:lnTo>
                    <a:pt x="1247203" y="1532681"/>
                  </a:lnTo>
                  <a:close/>
                  <a:moveTo>
                    <a:pt x="1224954" y="219229"/>
                  </a:moveTo>
                  <a:lnTo>
                    <a:pt x="205407" y="833319"/>
                  </a:lnTo>
                  <a:lnTo>
                    <a:pt x="353546" y="1762550"/>
                  </a:lnTo>
                  <a:cubicBezTo>
                    <a:pt x="397117" y="2042814"/>
                    <a:pt x="553970" y="2306886"/>
                    <a:pt x="792984" y="2504939"/>
                  </a:cubicBezTo>
                  <a:lnTo>
                    <a:pt x="1224954" y="2863677"/>
                  </a:lnTo>
                  <a:lnTo>
                    <a:pt x="1655678" y="2504939"/>
                  </a:lnTo>
                  <a:cubicBezTo>
                    <a:pt x="1895937" y="2306886"/>
                    <a:pt x="2051546" y="2042814"/>
                    <a:pt x="2096361" y="1762550"/>
                  </a:cubicBezTo>
                  <a:lnTo>
                    <a:pt x="2243255" y="833319"/>
                  </a:lnTo>
                  <a:close/>
                  <a:moveTo>
                    <a:pt x="1224954" y="179369"/>
                  </a:moveTo>
                  <a:lnTo>
                    <a:pt x="1233668" y="184352"/>
                  </a:lnTo>
                  <a:lnTo>
                    <a:pt x="2280601" y="815880"/>
                  </a:lnTo>
                  <a:lnTo>
                    <a:pt x="2129972" y="1767533"/>
                  </a:lnTo>
                  <a:cubicBezTo>
                    <a:pt x="2083912" y="2056516"/>
                    <a:pt x="1924569" y="2328061"/>
                    <a:pt x="1678085" y="2532342"/>
                  </a:cubicBezTo>
                  <a:lnTo>
                    <a:pt x="1224954" y="2907274"/>
                  </a:lnTo>
                  <a:lnTo>
                    <a:pt x="770577" y="2532342"/>
                  </a:lnTo>
                  <a:cubicBezTo>
                    <a:pt x="525338" y="2328061"/>
                    <a:pt x="364750" y="2056516"/>
                    <a:pt x="318690" y="1767533"/>
                  </a:cubicBezTo>
                  <a:lnTo>
                    <a:pt x="168061" y="815880"/>
                  </a:lnTo>
                  <a:close/>
                  <a:moveTo>
                    <a:pt x="1224954" y="39860"/>
                  </a:moveTo>
                  <a:lnTo>
                    <a:pt x="37350" y="753599"/>
                  </a:lnTo>
                  <a:lnTo>
                    <a:pt x="200428" y="1786217"/>
                  </a:lnTo>
                  <a:cubicBezTo>
                    <a:pt x="251467" y="2103850"/>
                    <a:pt x="425749" y="2401553"/>
                    <a:pt x="694640" y="2624518"/>
                  </a:cubicBezTo>
                  <a:lnTo>
                    <a:pt x="1224954" y="3062976"/>
                  </a:lnTo>
                  <a:lnTo>
                    <a:pt x="1754022" y="2624518"/>
                  </a:lnTo>
                  <a:cubicBezTo>
                    <a:pt x="2022914" y="2401553"/>
                    <a:pt x="2198440" y="2103850"/>
                    <a:pt x="2248234" y="1786217"/>
                  </a:cubicBezTo>
                  <a:lnTo>
                    <a:pt x="2411312" y="753599"/>
                  </a:lnTo>
                  <a:close/>
                  <a:moveTo>
                    <a:pt x="1224954" y="0"/>
                  </a:moveTo>
                  <a:lnTo>
                    <a:pt x="1233668" y="4982"/>
                  </a:lnTo>
                  <a:lnTo>
                    <a:pt x="2448658" y="737406"/>
                  </a:lnTo>
                  <a:lnTo>
                    <a:pt x="2283091" y="1792445"/>
                  </a:lnTo>
                  <a:cubicBezTo>
                    <a:pt x="2230806" y="2117552"/>
                    <a:pt x="2051546" y="2422728"/>
                    <a:pt x="1776430" y="2650676"/>
                  </a:cubicBezTo>
                  <a:lnTo>
                    <a:pt x="1224954" y="3107818"/>
                  </a:lnTo>
                  <a:lnTo>
                    <a:pt x="673477" y="2650676"/>
                  </a:lnTo>
                  <a:cubicBezTo>
                    <a:pt x="398362" y="2422728"/>
                    <a:pt x="217856" y="2117552"/>
                    <a:pt x="166816" y="1792445"/>
                  </a:cubicBezTo>
                  <a:lnTo>
                    <a:pt x="4" y="7374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59" name="Google Shape;1459;p4"/>
            <p:cNvSpPr/>
            <p:nvPr/>
          </p:nvSpPr>
          <p:spPr>
            <a:xfrm>
              <a:off x="19651297" y="4792661"/>
              <a:ext cx="2529325" cy="1878754"/>
            </a:xfrm>
            <a:custGeom>
              <a:rect b="b" l="l" r="r" t="t"/>
              <a:pathLst>
                <a:path extrusionOk="0" h="1729065" w="2327802">
                  <a:moveTo>
                    <a:pt x="275580" y="0"/>
                  </a:moveTo>
                  <a:lnTo>
                    <a:pt x="2327802" y="0"/>
                  </a:lnTo>
                  <a:lnTo>
                    <a:pt x="2211452" y="1716486"/>
                  </a:lnTo>
                  <a:lnTo>
                    <a:pt x="2208038" y="1723571"/>
                  </a:lnTo>
                  <a:lnTo>
                    <a:pt x="2210484" y="1718496"/>
                  </a:lnTo>
                  <a:lnTo>
                    <a:pt x="2208110" y="1729065"/>
                  </a:lnTo>
                  <a:lnTo>
                    <a:pt x="0" y="1729065"/>
                  </a:lnTo>
                  <a:lnTo>
                    <a:pt x="1234" y="1723571"/>
                  </a:lnTo>
                  <a:lnTo>
                    <a:pt x="368" y="1723571"/>
                  </a:lnTo>
                  <a:lnTo>
                    <a:pt x="642" y="17195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0" name="Google Shape;1460;p4"/>
            <p:cNvSpPr/>
            <p:nvPr/>
          </p:nvSpPr>
          <p:spPr>
            <a:xfrm>
              <a:off x="19651294" y="4643444"/>
              <a:ext cx="2720324" cy="2021998"/>
            </a:xfrm>
            <a:custGeom>
              <a:rect b="b" l="l" r="r" t="t"/>
              <a:pathLst>
                <a:path extrusionOk="0" h="1860896" w="2503584">
                  <a:moveTo>
                    <a:pt x="297542" y="0"/>
                  </a:moveTo>
                  <a:lnTo>
                    <a:pt x="2503584" y="0"/>
                  </a:lnTo>
                  <a:lnTo>
                    <a:pt x="2470348" y="208739"/>
                  </a:lnTo>
                  <a:lnTo>
                    <a:pt x="372382" y="208739"/>
                  </a:lnTo>
                  <a:lnTo>
                    <a:pt x="2152" y="1856829"/>
                  </a:lnTo>
                  <a:lnTo>
                    <a:pt x="744734" y="450078"/>
                  </a:lnTo>
                  <a:lnTo>
                    <a:pt x="6" y="1860896"/>
                  </a:lnTo>
                  <a:lnTo>
                    <a:pt x="0" y="1860896"/>
                  </a:lnTo>
                  <a:close/>
                </a:path>
              </a:pathLst>
            </a:cu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1" name="Google Shape;1461;p4"/>
            <p:cNvSpPr/>
            <p:nvPr/>
          </p:nvSpPr>
          <p:spPr>
            <a:xfrm>
              <a:off x="19651297" y="4870254"/>
              <a:ext cx="2803884" cy="1801161"/>
            </a:xfrm>
            <a:custGeom>
              <a:rect b="b" l="l" r="r" t="t"/>
              <a:pathLst>
                <a:path extrusionOk="0" h="1657654" w="2580486">
                  <a:moveTo>
                    <a:pt x="2210484" y="1647085"/>
                  </a:moveTo>
                  <a:lnTo>
                    <a:pt x="2208110" y="1657654"/>
                  </a:lnTo>
                  <a:lnTo>
                    <a:pt x="0" y="1657654"/>
                  </a:lnTo>
                  <a:lnTo>
                    <a:pt x="1234" y="1652160"/>
                  </a:lnTo>
                  <a:lnTo>
                    <a:pt x="2208038" y="1652160"/>
                  </a:lnTo>
                  <a:close/>
                  <a:moveTo>
                    <a:pt x="372378" y="0"/>
                  </a:moveTo>
                  <a:lnTo>
                    <a:pt x="2580486" y="0"/>
                  </a:lnTo>
                  <a:lnTo>
                    <a:pt x="2557042" y="104366"/>
                  </a:lnTo>
                  <a:lnTo>
                    <a:pt x="2302686" y="104366"/>
                  </a:lnTo>
                  <a:cubicBezTo>
                    <a:pt x="2235436" y="104366"/>
                    <a:pt x="2174412" y="144213"/>
                    <a:pt x="2147016" y="205228"/>
                  </a:cubicBezTo>
                  <a:lnTo>
                    <a:pt x="2129580" y="241339"/>
                  </a:lnTo>
                  <a:lnTo>
                    <a:pt x="744730" y="241339"/>
                  </a:lnTo>
                  <a:lnTo>
                    <a:pt x="2148" y="164809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2" name="Google Shape;1462;p4"/>
            <p:cNvSpPr/>
            <p:nvPr/>
          </p:nvSpPr>
          <p:spPr>
            <a:xfrm>
              <a:off x="19514016" y="4870253"/>
              <a:ext cx="3347029" cy="1801161"/>
            </a:xfrm>
            <a:custGeom>
              <a:rect b="b" l="l" r="r" t="t"/>
              <a:pathLst>
                <a:path extrusionOk="0" h="1657654" w="3080356">
                  <a:moveTo>
                    <a:pt x="2429028" y="104366"/>
                  </a:moveTo>
                  <a:lnTo>
                    <a:pt x="3080356" y="104366"/>
                  </a:lnTo>
                  <a:lnTo>
                    <a:pt x="2337806" y="1645053"/>
                  </a:lnTo>
                  <a:lnTo>
                    <a:pt x="2338792" y="1657654"/>
                  </a:lnTo>
                  <a:lnTo>
                    <a:pt x="2336942" y="1657654"/>
                  </a:lnTo>
                  <a:lnTo>
                    <a:pt x="2337794" y="1645078"/>
                  </a:lnTo>
                  <a:lnTo>
                    <a:pt x="2334380" y="1652160"/>
                  </a:lnTo>
                  <a:lnTo>
                    <a:pt x="126342" y="1652160"/>
                  </a:lnTo>
                  <a:lnTo>
                    <a:pt x="871072" y="241339"/>
                  </a:lnTo>
                  <a:lnTo>
                    <a:pt x="2255922" y="241339"/>
                  </a:lnTo>
                  <a:lnTo>
                    <a:pt x="2273358" y="205228"/>
                  </a:lnTo>
                  <a:cubicBezTo>
                    <a:pt x="2300754" y="144213"/>
                    <a:pt x="2361778" y="104366"/>
                    <a:pt x="2429028" y="104366"/>
                  </a:cubicBezTo>
                  <a:close/>
                  <a:moveTo>
                    <a:pt x="0" y="0"/>
                  </a:moveTo>
                  <a:lnTo>
                    <a:pt x="238698" y="0"/>
                  </a:lnTo>
                  <a:lnTo>
                    <a:pt x="127304" y="1643388"/>
                  </a:lnTo>
                  <a:close/>
                </a:path>
              </a:pathLst>
            </a:custGeom>
            <a:solidFill>
              <a:srgbClr val="FBE6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3" name="Google Shape;1463;p4"/>
            <p:cNvSpPr/>
            <p:nvPr/>
          </p:nvSpPr>
          <p:spPr>
            <a:xfrm>
              <a:off x="19496108" y="4625542"/>
              <a:ext cx="3382373" cy="2290493"/>
            </a:xfrm>
            <a:custGeom>
              <a:rect b="b" l="l" r="r" t="t"/>
              <a:pathLst>
                <a:path extrusionOk="0" h="2107999" w="3112884">
                  <a:moveTo>
                    <a:pt x="686386" y="2070875"/>
                  </a:moveTo>
                  <a:lnTo>
                    <a:pt x="1777502" y="2070875"/>
                  </a:lnTo>
                  <a:cubicBezTo>
                    <a:pt x="1787490" y="2070875"/>
                    <a:pt x="1794980" y="2080156"/>
                    <a:pt x="1794980" y="2089437"/>
                  </a:cubicBezTo>
                  <a:cubicBezTo>
                    <a:pt x="1794980" y="2098718"/>
                    <a:pt x="1787490" y="2107999"/>
                    <a:pt x="1777502" y="2107999"/>
                  </a:cubicBezTo>
                  <a:lnTo>
                    <a:pt x="686386" y="2107999"/>
                  </a:lnTo>
                  <a:cubicBezTo>
                    <a:pt x="677646" y="2107999"/>
                    <a:pt x="670156" y="2098718"/>
                    <a:pt x="670156" y="2089437"/>
                  </a:cubicBezTo>
                  <a:cubicBezTo>
                    <a:pt x="670156" y="2080156"/>
                    <a:pt x="677646" y="2070875"/>
                    <a:pt x="686386" y="2070875"/>
                  </a:cubicBezTo>
                  <a:close/>
                  <a:moveTo>
                    <a:pt x="286622" y="1977495"/>
                  </a:moveTo>
                  <a:lnTo>
                    <a:pt x="2179764" y="1977495"/>
                  </a:lnTo>
                  <a:cubicBezTo>
                    <a:pt x="2188494" y="1977495"/>
                    <a:pt x="2195976" y="1984558"/>
                    <a:pt x="2195976" y="1992797"/>
                  </a:cubicBezTo>
                  <a:cubicBezTo>
                    <a:pt x="2195976" y="2002214"/>
                    <a:pt x="2188494" y="2009276"/>
                    <a:pt x="2179764" y="2009276"/>
                  </a:cubicBezTo>
                  <a:lnTo>
                    <a:pt x="286622" y="2009276"/>
                  </a:lnTo>
                  <a:cubicBezTo>
                    <a:pt x="276644" y="2009276"/>
                    <a:pt x="269162" y="2002214"/>
                    <a:pt x="269162" y="1992797"/>
                  </a:cubicBezTo>
                  <a:cubicBezTo>
                    <a:pt x="269162" y="1984558"/>
                    <a:pt x="276644" y="1977495"/>
                    <a:pt x="286622" y="1977495"/>
                  </a:cubicBezTo>
                  <a:close/>
                  <a:moveTo>
                    <a:pt x="2445944" y="346707"/>
                  </a:moveTo>
                  <a:cubicBezTo>
                    <a:pt x="2384934" y="346707"/>
                    <a:pt x="2330150" y="382803"/>
                    <a:pt x="2305248" y="436324"/>
                  </a:cubicBezTo>
                  <a:lnTo>
                    <a:pt x="2289062" y="473665"/>
                  </a:lnTo>
                  <a:cubicBezTo>
                    <a:pt x="2285326" y="479888"/>
                    <a:pt x="2279102" y="484867"/>
                    <a:pt x="2272876" y="484867"/>
                  </a:cubicBezTo>
                  <a:lnTo>
                    <a:pt x="899542" y="484867"/>
                  </a:lnTo>
                  <a:lnTo>
                    <a:pt x="172408" y="1860246"/>
                  </a:lnTo>
                  <a:lnTo>
                    <a:pt x="2340110" y="1860246"/>
                  </a:lnTo>
                  <a:lnTo>
                    <a:pt x="2357392" y="1824337"/>
                  </a:lnTo>
                  <a:lnTo>
                    <a:pt x="2366322" y="1805780"/>
                  </a:lnTo>
                  <a:lnTo>
                    <a:pt x="3068488" y="346707"/>
                  </a:lnTo>
                  <a:lnTo>
                    <a:pt x="2445944" y="346707"/>
                  </a:lnTo>
                  <a:close/>
                  <a:moveTo>
                    <a:pt x="530802" y="236854"/>
                  </a:moveTo>
                  <a:lnTo>
                    <a:pt x="190400" y="1752344"/>
                  </a:lnTo>
                  <a:lnTo>
                    <a:pt x="873394" y="458729"/>
                  </a:lnTo>
                  <a:cubicBezTo>
                    <a:pt x="877130" y="452505"/>
                    <a:pt x="883356" y="450016"/>
                    <a:pt x="888336" y="450016"/>
                  </a:cubicBezTo>
                  <a:lnTo>
                    <a:pt x="2261670" y="450016"/>
                  </a:lnTo>
                  <a:lnTo>
                    <a:pt x="2274120" y="422633"/>
                  </a:lnTo>
                  <a:cubicBezTo>
                    <a:pt x="2304004" y="355420"/>
                    <a:pt x="2372484" y="313100"/>
                    <a:pt x="2445944" y="313100"/>
                  </a:cubicBezTo>
                  <a:lnTo>
                    <a:pt x="2684080" y="313100"/>
                  </a:lnTo>
                  <a:lnTo>
                    <a:pt x="2701206" y="236854"/>
                  </a:lnTo>
                  <a:lnTo>
                    <a:pt x="530802" y="236854"/>
                  </a:lnTo>
                  <a:close/>
                  <a:moveTo>
                    <a:pt x="36126" y="236854"/>
                  </a:moveTo>
                  <a:lnTo>
                    <a:pt x="144394" y="1633866"/>
                  </a:lnTo>
                  <a:lnTo>
                    <a:pt x="239046" y="236854"/>
                  </a:lnTo>
                  <a:lnTo>
                    <a:pt x="36126" y="236854"/>
                  </a:lnTo>
                  <a:close/>
                  <a:moveTo>
                    <a:pt x="277084" y="170972"/>
                  </a:moveTo>
                  <a:lnTo>
                    <a:pt x="186658" y="1508063"/>
                  </a:lnTo>
                  <a:lnTo>
                    <a:pt x="399344" y="170972"/>
                  </a:lnTo>
                  <a:lnTo>
                    <a:pt x="277084" y="170972"/>
                  </a:lnTo>
                  <a:close/>
                  <a:moveTo>
                    <a:pt x="455312" y="34919"/>
                  </a:moveTo>
                  <a:lnTo>
                    <a:pt x="247822" y="1337667"/>
                  </a:lnTo>
                  <a:lnTo>
                    <a:pt x="499690" y="216935"/>
                  </a:lnTo>
                  <a:cubicBezTo>
                    <a:pt x="502178" y="209466"/>
                    <a:pt x="508400" y="203241"/>
                    <a:pt x="515868" y="203241"/>
                  </a:cubicBezTo>
                  <a:lnTo>
                    <a:pt x="2602942" y="203241"/>
                  </a:lnTo>
                  <a:lnTo>
                    <a:pt x="2629750" y="34919"/>
                  </a:lnTo>
                  <a:lnTo>
                    <a:pt x="455312" y="34919"/>
                  </a:lnTo>
                  <a:close/>
                  <a:moveTo>
                    <a:pt x="441606" y="0"/>
                  </a:moveTo>
                  <a:lnTo>
                    <a:pt x="2649688" y="0"/>
                  </a:lnTo>
                  <a:cubicBezTo>
                    <a:pt x="2655918" y="0"/>
                    <a:pt x="2659656" y="2494"/>
                    <a:pt x="2663394" y="6236"/>
                  </a:cubicBezTo>
                  <a:cubicBezTo>
                    <a:pt x="2667132" y="9977"/>
                    <a:pt x="2668380" y="14966"/>
                    <a:pt x="2667132" y="19954"/>
                  </a:cubicBezTo>
                  <a:lnTo>
                    <a:pt x="2637874" y="203241"/>
                  </a:lnTo>
                  <a:lnTo>
                    <a:pt x="2722362" y="203241"/>
                  </a:lnTo>
                  <a:cubicBezTo>
                    <a:pt x="2727340" y="203241"/>
                    <a:pt x="2732318" y="205731"/>
                    <a:pt x="2736052" y="209466"/>
                  </a:cubicBezTo>
                  <a:cubicBezTo>
                    <a:pt x="2738540" y="214446"/>
                    <a:pt x="2739786" y="219425"/>
                    <a:pt x="2738540" y="224405"/>
                  </a:cubicBezTo>
                  <a:lnTo>
                    <a:pt x="2718608" y="313100"/>
                  </a:lnTo>
                  <a:lnTo>
                    <a:pt x="3097126" y="313100"/>
                  </a:lnTo>
                  <a:cubicBezTo>
                    <a:pt x="3102106" y="313100"/>
                    <a:pt x="3108332" y="315590"/>
                    <a:pt x="3110822" y="320568"/>
                  </a:cubicBezTo>
                  <a:cubicBezTo>
                    <a:pt x="3113312" y="325547"/>
                    <a:pt x="3113312" y="331771"/>
                    <a:pt x="3112066" y="336749"/>
                  </a:cubicBezTo>
                  <a:lnTo>
                    <a:pt x="2370356" y="1879206"/>
                  </a:lnTo>
                  <a:cubicBezTo>
                    <a:pt x="2370239" y="1880935"/>
                    <a:pt x="2370121" y="1882664"/>
                    <a:pt x="2370004" y="1884393"/>
                  </a:cubicBezTo>
                  <a:lnTo>
                    <a:pt x="2369244" y="1885773"/>
                  </a:lnTo>
                  <a:lnTo>
                    <a:pt x="2364488" y="1895294"/>
                  </a:lnTo>
                  <a:cubicBezTo>
                    <a:pt x="2361528" y="1897789"/>
                    <a:pt x="2357478" y="1899347"/>
                    <a:pt x="2353116" y="1899347"/>
                  </a:cubicBezTo>
                  <a:lnTo>
                    <a:pt x="143788" y="1899347"/>
                  </a:lnTo>
                  <a:cubicBezTo>
                    <a:pt x="143787" y="1899347"/>
                    <a:pt x="143787" y="1899346"/>
                    <a:pt x="143786" y="1899346"/>
                  </a:cubicBezTo>
                  <a:lnTo>
                    <a:pt x="143784" y="1899346"/>
                  </a:lnTo>
                  <a:cubicBezTo>
                    <a:pt x="140046" y="1899346"/>
                    <a:pt x="135064" y="1898100"/>
                    <a:pt x="132572" y="1894362"/>
                  </a:cubicBezTo>
                  <a:cubicBezTo>
                    <a:pt x="132467" y="1894101"/>
                    <a:pt x="132363" y="1893839"/>
                    <a:pt x="132258" y="1893578"/>
                  </a:cubicBezTo>
                  <a:lnTo>
                    <a:pt x="131328" y="1893112"/>
                  </a:lnTo>
                  <a:lnTo>
                    <a:pt x="129738" y="1887275"/>
                  </a:lnTo>
                  <a:lnTo>
                    <a:pt x="127588" y="1881900"/>
                  </a:lnTo>
                  <a:cubicBezTo>
                    <a:pt x="127633" y="1881229"/>
                    <a:pt x="127679" y="1880558"/>
                    <a:pt x="127724" y="1879887"/>
                  </a:cubicBezTo>
                  <a:cubicBezTo>
                    <a:pt x="127679" y="1879722"/>
                    <a:pt x="127635" y="1879558"/>
                    <a:pt x="127590" y="1879393"/>
                  </a:cubicBezTo>
                  <a:cubicBezTo>
                    <a:pt x="127687" y="1878779"/>
                    <a:pt x="127785" y="1878166"/>
                    <a:pt x="127882" y="1877552"/>
                  </a:cubicBezTo>
                  <a:cubicBezTo>
                    <a:pt x="127931" y="1876825"/>
                    <a:pt x="127981" y="1876099"/>
                    <a:pt x="128030" y="1875372"/>
                  </a:cubicBezTo>
                  <a:cubicBezTo>
                    <a:pt x="127881" y="1874478"/>
                    <a:pt x="127733" y="1873584"/>
                    <a:pt x="127584" y="1872690"/>
                  </a:cubicBezTo>
                  <a:lnTo>
                    <a:pt x="128484" y="1868690"/>
                  </a:lnTo>
                  <a:cubicBezTo>
                    <a:pt x="128525" y="1868081"/>
                    <a:pt x="128567" y="1867473"/>
                    <a:pt x="128608" y="1866864"/>
                  </a:cubicBezTo>
                  <a:lnTo>
                    <a:pt x="0" y="221915"/>
                  </a:lnTo>
                  <a:cubicBezTo>
                    <a:pt x="0" y="216935"/>
                    <a:pt x="1246" y="211956"/>
                    <a:pt x="4984" y="209466"/>
                  </a:cubicBezTo>
                  <a:cubicBezTo>
                    <a:pt x="7476" y="205731"/>
                    <a:pt x="12458" y="203241"/>
                    <a:pt x="17440" y="203241"/>
                  </a:cubicBezTo>
                  <a:lnTo>
                    <a:pt x="241324" y="203241"/>
                  </a:lnTo>
                  <a:lnTo>
                    <a:pt x="244692" y="153526"/>
                  </a:lnTo>
                  <a:cubicBezTo>
                    <a:pt x="245938" y="143557"/>
                    <a:pt x="252168" y="137326"/>
                    <a:pt x="260888" y="137326"/>
                  </a:cubicBezTo>
                  <a:lnTo>
                    <a:pt x="404696" y="137326"/>
                  </a:lnTo>
                  <a:lnTo>
                    <a:pt x="424160" y="14966"/>
                  </a:lnTo>
                  <a:cubicBezTo>
                    <a:pt x="426652" y="6236"/>
                    <a:pt x="432882" y="0"/>
                    <a:pt x="44160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4" name="Google Shape;1464;p4"/>
            <p:cNvSpPr/>
            <p:nvPr/>
          </p:nvSpPr>
          <p:spPr>
            <a:xfrm>
              <a:off x="12023435" y="5138835"/>
              <a:ext cx="1574353" cy="4469122"/>
            </a:xfrm>
            <a:custGeom>
              <a:rect b="b" l="l" r="r" t="t"/>
              <a:pathLst>
                <a:path extrusionOk="0" h="4113047" w="1448917">
                  <a:moveTo>
                    <a:pt x="721710" y="159300"/>
                  </a:moveTo>
                  <a:cubicBezTo>
                    <a:pt x="650619" y="159300"/>
                    <a:pt x="593248" y="216396"/>
                    <a:pt x="593248" y="288386"/>
                  </a:cubicBezTo>
                  <a:cubicBezTo>
                    <a:pt x="593248" y="359135"/>
                    <a:pt x="650619" y="416230"/>
                    <a:pt x="721710" y="416230"/>
                  </a:cubicBezTo>
                  <a:cubicBezTo>
                    <a:pt x="794048" y="416230"/>
                    <a:pt x="850172" y="359135"/>
                    <a:pt x="850172" y="288386"/>
                  </a:cubicBezTo>
                  <a:cubicBezTo>
                    <a:pt x="850172" y="216396"/>
                    <a:pt x="794048" y="159300"/>
                    <a:pt x="721710" y="159300"/>
                  </a:cubicBezTo>
                  <a:close/>
                  <a:moveTo>
                    <a:pt x="724459" y="0"/>
                  </a:moveTo>
                  <a:cubicBezTo>
                    <a:pt x="1124719" y="0"/>
                    <a:pt x="1448917" y="325206"/>
                    <a:pt x="1448917" y="723926"/>
                  </a:cubicBezTo>
                  <a:cubicBezTo>
                    <a:pt x="1448917" y="1085266"/>
                    <a:pt x="1185818" y="1381815"/>
                    <a:pt x="841669" y="1437885"/>
                  </a:cubicBezTo>
                  <a:lnTo>
                    <a:pt x="841669" y="3312312"/>
                  </a:lnTo>
                  <a:lnTo>
                    <a:pt x="1328073" y="3312312"/>
                  </a:lnTo>
                  <a:lnTo>
                    <a:pt x="1328073" y="3484663"/>
                  </a:lnTo>
                  <a:lnTo>
                    <a:pt x="1027031" y="3484663"/>
                  </a:lnTo>
                  <a:lnTo>
                    <a:pt x="1027031" y="3758176"/>
                  </a:lnTo>
                  <a:lnTo>
                    <a:pt x="1328073" y="3758176"/>
                  </a:lnTo>
                  <a:lnTo>
                    <a:pt x="1328073" y="3931775"/>
                  </a:lnTo>
                  <a:lnTo>
                    <a:pt x="841669" y="3931775"/>
                  </a:lnTo>
                  <a:lnTo>
                    <a:pt x="841669" y="4113047"/>
                  </a:lnTo>
                  <a:lnTo>
                    <a:pt x="579816" y="4113047"/>
                  </a:lnTo>
                  <a:lnTo>
                    <a:pt x="579816" y="1432901"/>
                  </a:lnTo>
                  <a:cubicBezTo>
                    <a:pt x="249383" y="1366863"/>
                    <a:pt x="0" y="1075298"/>
                    <a:pt x="0" y="723926"/>
                  </a:cubicBezTo>
                  <a:cubicBezTo>
                    <a:pt x="0" y="325206"/>
                    <a:pt x="324198" y="0"/>
                    <a:pt x="724459" y="0"/>
                  </a:cubicBezTo>
                  <a:close/>
                </a:path>
              </a:pathLst>
            </a:cu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5" name="Google Shape;1465;p4"/>
            <p:cNvSpPr/>
            <p:nvPr/>
          </p:nvSpPr>
          <p:spPr>
            <a:xfrm>
              <a:off x="11933903" y="5120931"/>
              <a:ext cx="1681794" cy="4504930"/>
            </a:xfrm>
            <a:custGeom>
              <a:rect b="b" l="l" r="r" t="t"/>
              <a:pathLst>
                <a:path extrusionOk="0" h="4146002" w="1547798">
                  <a:moveTo>
                    <a:pt x="941349" y="3341742"/>
                  </a:moveTo>
                  <a:lnTo>
                    <a:pt x="941349" y="3924308"/>
                  </a:lnTo>
                  <a:lnTo>
                    <a:pt x="1393486" y="3924308"/>
                  </a:lnTo>
                  <a:lnTo>
                    <a:pt x="1393486" y="3787087"/>
                  </a:lnTo>
                  <a:lnTo>
                    <a:pt x="1093523" y="3787087"/>
                  </a:lnTo>
                  <a:lnTo>
                    <a:pt x="1093523" y="3478963"/>
                  </a:lnTo>
                  <a:lnTo>
                    <a:pt x="1393486" y="3478963"/>
                  </a:lnTo>
                  <a:lnTo>
                    <a:pt x="1393486" y="3341742"/>
                  </a:lnTo>
                  <a:close/>
                  <a:moveTo>
                    <a:pt x="988411" y="2933286"/>
                  </a:moveTo>
                  <a:cubicBezTo>
                    <a:pt x="998341" y="2933286"/>
                    <a:pt x="1005788" y="2940784"/>
                    <a:pt x="1005788" y="2950781"/>
                  </a:cubicBezTo>
                  <a:lnTo>
                    <a:pt x="1005788" y="3259448"/>
                  </a:lnTo>
                  <a:lnTo>
                    <a:pt x="1470003" y="3259448"/>
                  </a:lnTo>
                  <a:cubicBezTo>
                    <a:pt x="1479933" y="3259448"/>
                    <a:pt x="1487380" y="3266946"/>
                    <a:pt x="1487380" y="3276943"/>
                  </a:cubicBezTo>
                  <a:lnTo>
                    <a:pt x="1487380" y="3414406"/>
                  </a:lnTo>
                  <a:cubicBezTo>
                    <a:pt x="1487380" y="3424403"/>
                    <a:pt x="1479933" y="3431901"/>
                    <a:pt x="1470003" y="3431901"/>
                  </a:cubicBezTo>
                  <a:cubicBezTo>
                    <a:pt x="1461314" y="3431901"/>
                    <a:pt x="1453867" y="3424403"/>
                    <a:pt x="1453867" y="3414406"/>
                  </a:cubicBezTo>
                  <a:lnTo>
                    <a:pt x="1453867" y="3293189"/>
                  </a:lnTo>
                  <a:lnTo>
                    <a:pt x="988411" y="3293189"/>
                  </a:lnTo>
                  <a:cubicBezTo>
                    <a:pt x="979722" y="3293189"/>
                    <a:pt x="972275" y="3285691"/>
                    <a:pt x="972275" y="3276943"/>
                  </a:cubicBezTo>
                  <a:lnTo>
                    <a:pt x="972275" y="2950781"/>
                  </a:lnTo>
                  <a:cubicBezTo>
                    <a:pt x="972275" y="2940784"/>
                    <a:pt x="979722" y="2933286"/>
                    <a:pt x="988411" y="2933286"/>
                  </a:cubicBezTo>
                  <a:close/>
                  <a:moveTo>
                    <a:pt x="17435" y="763531"/>
                  </a:moveTo>
                  <a:cubicBezTo>
                    <a:pt x="26153" y="763531"/>
                    <a:pt x="33625" y="772254"/>
                    <a:pt x="33625" y="782224"/>
                  </a:cubicBezTo>
                  <a:cubicBezTo>
                    <a:pt x="33625" y="878180"/>
                    <a:pt x="53552" y="970397"/>
                    <a:pt x="90913" y="1057630"/>
                  </a:cubicBezTo>
                  <a:cubicBezTo>
                    <a:pt x="181826" y="1270727"/>
                    <a:pt x="372371" y="1427747"/>
                    <a:pt x="600276" y="1472609"/>
                  </a:cubicBezTo>
                  <a:cubicBezTo>
                    <a:pt x="607749" y="1475102"/>
                    <a:pt x="613976" y="1481333"/>
                    <a:pt x="613976" y="1490056"/>
                  </a:cubicBezTo>
                  <a:lnTo>
                    <a:pt x="613976" y="2414724"/>
                  </a:lnTo>
                  <a:cubicBezTo>
                    <a:pt x="613976" y="2424694"/>
                    <a:pt x="606503" y="2432171"/>
                    <a:pt x="596540" y="2432171"/>
                  </a:cubicBezTo>
                  <a:cubicBezTo>
                    <a:pt x="586577" y="2432171"/>
                    <a:pt x="579105" y="2424694"/>
                    <a:pt x="579105" y="2414724"/>
                  </a:cubicBezTo>
                  <a:lnTo>
                    <a:pt x="579105" y="1503764"/>
                  </a:lnTo>
                  <a:cubicBezTo>
                    <a:pt x="347463" y="1451424"/>
                    <a:pt x="153183" y="1290666"/>
                    <a:pt x="58533" y="1071338"/>
                  </a:cubicBezTo>
                  <a:cubicBezTo>
                    <a:pt x="19926" y="980367"/>
                    <a:pt x="0" y="881918"/>
                    <a:pt x="0" y="782224"/>
                  </a:cubicBezTo>
                  <a:cubicBezTo>
                    <a:pt x="0" y="772254"/>
                    <a:pt x="7472" y="763531"/>
                    <a:pt x="17435" y="763531"/>
                  </a:cubicBezTo>
                  <a:close/>
                  <a:moveTo>
                    <a:pt x="806225" y="194492"/>
                  </a:moveTo>
                  <a:cubicBezTo>
                    <a:pt x="744637" y="194492"/>
                    <a:pt x="693105" y="244768"/>
                    <a:pt x="693105" y="307612"/>
                  </a:cubicBezTo>
                  <a:cubicBezTo>
                    <a:pt x="693105" y="369199"/>
                    <a:pt x="744637" y="420731"/>
                    <a:pt x="806225" y="420731"/>
                  </a:cubicBezTo>
                  <a:cubicBezTo>
                    <a:pt x="869069" y="420731"/>
                    <a:pt x="919344" y="369199"/>
                    <a:pt x="919344" y="307612"/>
                  </a:cubicBezTo>
                  <a:cubicBezTo>
                    <a:pt x="919344" y="244768"/>
                    <a:pt x="869069" y="194492"/>
                    <a:pt x="806225" y="194492"/>
                  </a:cubicBezTo>
                  <a:close/>
                  <a:moveTo>
                    <a:pt x="806225" y="159300"/>
                  </a:moveTo>
                  <a:cubicBezTo>
                    <a:pt x="887922" y="159300"/>
                    <a:pt x="954537" y="225914"/>
                    <a:pt x="954537" y="307612"/>
                  </a:cubicBezTo>
                  <a:cubicBezTo>
                    <a:pt x="954537" y="388052"/>
                    <a:pt x="887922" y="454667"/>
                    <a:pt x="806225" y="454667"/>
                  </a:cubicBezTo>
                  <a:cubicBezTo>
                    <a:pt x="724527" y="454667"/>
                    <a:pt x="659169" y="388052"/>
                    <a:pt x="659169" y="307612"/>
                  </a:cubicBezTo>
                  <a:cubicBezTo>
                    <a:pt x="659169" y="225914"/>
                    <a:pt x="724527" y="159300"/>
                    <a:pt x="806225" y="159300"/>
                  </a:cubicBezTo>
                  <a:close/>
                  <a:moveTo>
                    <a:pt x="806858" y="99502"/>
                  </a:moveTo>
                  <a:cubicBezTo>
                    <a:pt x="453751" y="99502"/>
                    <a:pt x="166773" y="386821"/>
                    <a:pt x="166773" y="737573"/>
                  </a:cubicBezTo>
                  <a:cubicBezTo>
                    <a:pt x="166773" y="1089570"/>
                    <a:pt x="453751" y="1375645"/>
                    <a:pt x="806858" y="1375645"/>
                  </a:cubicBezTo>
                  <a:cubicBezTo>
                    <a:pt x="1159965" y="1375645"/>
                    <a:pt x="1446942" y="1089570"/>
                    <a:pt x="1446942" y="737573"/>
                  </a:cubicBezTo>
                  <a:cubicBezTo>
                    <a:pt x="1446942" y="386821"/>
                    <a:pt x="1159965" y="99502"/>
                    <a:pt x="806858" y="99502"/>
                  </a:cubicBezTo>
                  <a:close/>
                  <a:moveTo>
                    <a:pt x="806858" y="65920"/>
                  </a:moveTo>
                  <a:cubicBezTo>
                    <a:pt x="1178680" y="65920"/>
                    <a:pt x="1481878" y="368164"/>
                    <a:pt x="1481878" y="737573"/>
                  </a:cubicBezTo>
                  <a:cubicBezTo>
                    <a:pt x="1481878" y="1109471"/>
                    <a:pt x="1178680" y="1410471"/>
                    <a:pt x="806858" y="1410471"/>
                  </a:cubicBezTo>
                  <a:cubicBezTo>
                    <a:pt x="435035" y="1410471"/>
                    <a:pt x="131837" y="1109471"/>
                    <a:pt x="131837" y="737573"/>
                  </a:cubicBezTo>
                  <a:cubicBezTo>
                    <a:pt x="131837" y="368164"/>
                    <a:pt x="435035" y="65920"/>
                    <a:pt x="806858" y="65920"/>
                  </a:cubicBezTo>
                  <a:close/>
                  <a:moveTo>
                    <a:pt x="806859" y="33636"/>
                  </a:moveTo>
                  <a:cubicBezTo>
                    <a:pt x="417088" y="33636"/>
                    <a:pt x="100788" y="351314"/>
                    <a:pt x="100788" y="740001"/>
                  </a:cubicBezTo>
                  <a:cubicBezTo>
                    <a:pt x="100788" y="1075120"/>
                    <a:pt x="338635" y="1366636"/>
                    <a:pt x="666143" y="1432663"/>
                  </a:cubicBezTo>
                  <a:lnTo>
                    <a:pt x="679841" y="1435154"/>
                  </a:lnTo>
                  <a:lnTo>
                    <a:pt x="679841" y="4111120"/>
                  </a:lnTo>
                  <a:lnTo>
                    <a:pt x="906481" y="4111120"/>
                  </a:lnTo>
                  <a:lnTo>
                    <a:pt x="906481" y="3959237"/>
                  </a:lnTo>
                  <a:lnTo>
                    <a:pt x="906355" y="3959237"/>
                  </a:lnTo>
                  <a:lnTo>
                    <a:pt x="906355" y="3306813"/>
                  </a:lnTo>
                  <a:lnTo>
                    <a:pt x="906481" y="3306813"/>
                  </a:lnTo>
                  <a:lnTo>
                    <a:pt x="906481" y="1438892"/>
                  </a:lnTo>
                  <a:lnTo>
                    <a:pt x="921424" y="1436400"/>
                  </a:lnTo>
                  <a:cubicBezTo>
                    <a:pt x="1084555" y="1410239"/>
                    <a:pt x="1235234" y="1326770"/>
                    <a:pt x="1343573" y="1200945"/>
                  </a:cubicBezTo>
                  <a:cubicBezTo>
                    <a:pt x="1454402" y="1072628"/>
                    <a:pt x="1514175" y="909429"/>
                    <a:pt x="1514175" y="740001"/>
                  </a:cubicBezTo>
                  <a:cubicBezTo>
                    <a:pt x="1514175" y="351314"/>
                    <a:pt x="1196630" y="33636"/>
                    <a:pt x="806859" y="33636"/>
                  </a:cubicBezTo>
                  <a:close/>
                  <a:moveTo>
                    <a:pt x="806859" y="0"/>
                  </a:moveTo>
                  <a:cubicBezTo>
                    <a:pt x="1215309" y="0"/>
                    <a:pt x="1547798" y="332627"/>
                    <a:pt x="1547798" y="740001"/>
                  </a:cubicBezTo>
                  <a:cubicBezTo>
                    <a:pt x="1547798" y="918150"/>
                    <a:pt x="1484289" y="1088824"/>
                    <a:pt x="1369723" y="1223369"/>
                  </a:cubicBezTo>
                  <a:cubicBezTo>
                    <a:pt x="1258894" y="1350440"/>
                    <a:pt x="1106970" y="1437646"/>
                    <a:pt x="941349" y="1468791"/>
                  </a:cubicBezTo>
                  <a:lnTo>
                    <a:pt x="941349" y="3306813"/>
                  </a:lnTo>
                  <a:lnTo>
                    <a:pt x="1426953" y="3306813"/>
                  </a:lnTo>
                  <a:lnTo>
                    <a:pt x="1426953" y="3513892"/>
                  </a:lnTo>
                  <a:lnTo>
                    <a:pt x="1126990" y="3513892"/>
                  </a:lnTo>
                  <a:lnTo>
                    <a:pt x="1126990" y="3753405"/>
                  </a:lnTo>
                  <a:lnTo>
                    <a:pt x="1426953" y="3753405"/>
                  </a:lnTo>
                  <a:lnTo>
                    <a:pt x="1426953" y="3959237"/>
                  </a:lnTo>
                  <a:lnTo>
                    <a:pt x="941349" y="3959237"/>
                  </a:lnTo>
                  <a:lnTo>
                    <a:pt x="941349" y="4146002"/>
                  </a:lnTo>
                  <a:lnTo>
                    <a:pt x="646218" y="4146002"/>
                  </a:lnTo>
                  <a:lnTo>
                    <a:pt x="646218" y="1462562"/>
                  </a:lnTo>
                  <a:cubicBezTo>
                    <a:pt x="308749" y="1387814"/>
                    <a:pt x="65920" y="1087578"/>
                    <a:pt x="65920" y="740001"/>
                  </a:cubicBezTo>
                  <a:cubicBezTo>
                    <a:pt x="65920" y="332627"/>
                    <a:pt x="398409" y="0"/>
                    <a:pt x="80685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6" name="Google Shape;1466;p4"/>
            <p:cNvSpPr/>
            <p:nvPr/>
          </p:nvSpPr>
          <p:spPr>
            <a:xfrm>
              <a:off x="18075584" y="4076426"/>
              <a:ext cx="1384713" cy="1510055"/>
            </a:xfrm>
            <a:custGeom>
              <a:rect b="b" l="l" r="r" t="t"/>
              <a:pathLst>
                <a:path extrusionOk="0" h="1115" w="1022">
                  <a:moveTo>
                    <a:pt x="104" y="819"/>
                  </a:moveTo>
                  <a:lnTo>
                    <a:pt x="104" y="819"/>
                  </a:lnTo>
                  <a:cubicBezTo>
                    <a:pt x="39" y="733"/>
                    <a:pt x="0" y="626"/>
                    <a:pt x="0" y="511"/>
                  </a:cubicBezTo>
                  <a:lnTo>
                    <a:pt x="0" y="511"/>
                  </a:lnTo>
                  <a:cubicBezTo>
                    <a:pt x="0" y="229"/>
                    <a:pt x="229" y="0"/>
                    <a:pt x="511" y="0"/>
                  </a:cubicBezTo>
                  <a:lnTo>
                    <a:pt x="511" y="0"/>
                  </a:lnTo>
                  <a:cubicBezTo>
                    <a:pt x="793" y="0"/>
                    <a:pt x="1021" y="229"/>
                    <a:pt x="1021" y="511"/>
                  </a:cubicBezTo>
                  <a:lnTo>
                    <a:pt x="1021" y="511"/>
                  </a:lnTo>
                  <a:cubicBezTo>
                    <a:pt x="1021" y="793"/>
                    <a:pt x="793" y="1021"/>
                    <a:pt x="511" y="1021"/>
                  </a:cubicBezTo>
                  <a:lnTo>
                    <a:pt x="511" y="1021"/>
                  </a:lnTo>
                  <a:cubicBezTo>
                    <a:pt x="425" y="1021"/>
                    <a:pt x="344" y="1000"/>
                    <a:pt x="274" y="963"/>
                  </a:cubicBezTo>
                  <a:lnTo>
                    <a:pt x="21" y="1114"/>
                  </a:lnTo>
                  <a:lnTo>
                    <a:pt x="104" y="819"/>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7" name="Google Shape;1467;p4"/>
            <p:cNvSpPr/>
            <p:nvPr/>
          </p:nvSpPr>
          <p:spPr>
            <a:xfrm>
              <a:off x="18057683" y="3795904"/>
              <a:ext cx="1419170" cy="1807127"/>
            </a:xfrm>
            <a:custGeom>
              <a:rect b="b" l="l" r="r" t="t"/>
              <a:pathLst>
                <a:path extrusionOk="0" h="1663145" w="1306098">
                  <a:moveTo>
                    <a:pt x="676830" y="914021"/>
                  </a:moveTo>
                  <a:lnTo>
                    <a:pt x="676830" y="1142864"/>
                  </a:lnTo>
                  <a:cubicBezTo>
                    <a:pt x="729404" y="1140376"/>
                    <a:pt x="765706" y="1121721"/>
                    <a:pt x="786986" y="1088141"/>
                  </a:cubicBezTo>
                  <a:cubicBezTo>
                    <a:pt x="795748" y="1070729"/>
                    <a:pt x="802006" y="1050829"/>
                    <a:pt x="802006" y="1028443"/>
                  </a:cubicBezTo>
                  <a:cubicBezTo>
                    <a:pt x="802006" y="992375"/>
                    <a:pt x="788236" y="963770"/>
                    <a:pt x="759446" y="945114"/>
                  </a:cubicBezTo>
                  <a:cubicBezTo>
                    <a:pt x="743174" y="935164"/>
                    <a:pt x="715634" y="923971"/>
                    <a:pt x="676830" y="914021"/>
                  </a:cubicBezTo>
                  <a:close/>
                  <a:moveTo>
                    <a:pt x="631766" y="621750"/>
                  </a:moveTo>
                  <a:cubicBezTo>
                    <a:pt x="590458" y="622993"/>
                    <a:pt x="561666" y="635431"/>
                    <a:pt x="544142" y="656574"/>
                  </a:cubicBezTo>
                  <a:cubicBezTo>
                    <a:pt x="526616" y="678960"/>
                    <a:pt x="517854" y="700103"/>
                    <a:pt x="517854" y="723734"/>
                  </a:cubicBezTo>
                  <a:cubicBezTo>
                    <a:pt x="517854" y="752339"/>
                    <a:pt x="529120" y="774726"/>
                    <a:pt x="549148" y="792138"/>
                  </a:cubicBezTo>
                  <a:cubicBezTo>
                    <a:pt x="569176" y="807062"/>
                    <a:pt x="596716" y="819499"/>
                    <a:pt x="631766" y="825718"/>
                  </a:cubicBezTo>
                  <a:close/>
                  <a:moveTo>
                    <a:pt x="631766" y="499866"/>
                  </a:moveTo>
                  <a:lnTo>
                    <a:pt x="676830" y="499866"/>
                  </a:lnTo>
                  <a:lnTo>
                    <a:pt x="676830" y="555833"/>
                  </a:lnTo>
                  <a:cubicBezTo>
                    <a:pt x="738166" y="560808"/>
                    <a:pt x="785734" y="576976"/>
                    <a:pt x="818280" y="606825"/>
                  </a:cubicBezTo>
                  <a:cubicBezTo>
                    <a:pt x="852078" y="636674"/>
                    <a:pt x="869602" y="676473"/>
                    <a:pt x="870854" y="726221"/>
                  </a:cubicBezTo>
                  <a:lnTo>
                    <a:pt x="788236" y="726221"/>
                  </a:lnTo>
                  <a:cubicBezTo>
                    <a:pt x="786986" y="703835"/>
                    <a:pt x="780726" y="683935"/>
                    <a:pt x="769460" y="669011"/>
                  </a:cubicBezTo>
                  <a:cubicBezTo>
                    <a:pt x="750684" y="639162"/>
                    <a:pt x="719390" y="624237"/>
                    <a:pt x="676830" y="622993"/>
                  </a:cubicBezTo>
                  <a:lnTo>
                    <a:pt x="676830" y="833180"/>
                  </a:lnTo>
                  <a:cubicBezTo>
                    <a:pt x="748180" y="853080"/>
                    <a:pt x="797000" y="870492"/>
                    <a:pt x="823286" y="885416"/>
                  </a:cubicBezTo>
                  <a:cubicBezTo>
                    <a:pt x="864596" y="914021"/>
                    <a:pt x="885876" y="953820"/>
                    <a:pt x="885876" y="1007300"/>
                  </a:cubicBezTo>
                  <a:cubicBezTo>
                    <a:pt x="885876" y="1084410"/>
                    <a:pt x="859588" y="1137889"/>
                    <a:pt x="805762" y="1170225"/>
                  </a:cubicBezTo>
                  <a:cubicBezTo>
                    <a:pt x="775720" y="1187637"/>
                    <a:pt x="731908" y="1200074"/>
                    <a:pt x="676830" y="1206293"/>
                  </a:cubicBezTo>
                  <a:lnTo>
                    <a:pt x="676830" y="1289622"/>
                  </a:lnTo>
                  <a:lnTo>
                    <a:pt x="631766" y="1289622"/>
                  </a:lnTo>
                  <a:lnTo>
                    <a:pt x="631766" y="1206293"/>
                  </a:lnTo>
                  <a:cubicBezTo>
                    <a:pt x="541638" y="1200074"/>
                    <a:pt x="479050" y="1170225"/>
                    <a:pt x="447754" y="1116746"/>
                  </a:cubicBezTo>
                  <a:cubicBezTo>
                    <a:pt x="430230" y="1086897"/>
                    <a:pt x="420216" y="1048342"/>
                    <a:pt x="420216" y="998594"/>
                  </a:cubicBezTo>
                  <a:lnTo>
                    <a:pt x="502832" y="998594"/>
                  </a:lnTo>
                  <a:cubicBezTo>
                    <a:pt x="506588" y="1038392"/>
                    <a:pt x="512848" y="1066998"/>
                    <a:pt x="524114" y="1085653"/>
                  </a:cubicBezTo>
                  <a:cubicBezTo>
                    <a:pt x="542890" y="1117990"/>
                    <a:pt x="579192" y="1136645"/>
                    <a:pt x="631766" y="1140376"/>
                  </a:cubicBezTo>
                  <a:lnTo>
                    <a:pt x="631766" y="904072"/>
                  </a:lnTo>
                  <a:cubicBezTo>
                    <a:pt x="564170" y="891635"/>
                    <a:pt x="515350" y="871735"/>
                    <a:pt x="482804" y="844374"/>
                  </a:cubicBezTo>
                  <a:cubicBezTo>
                    <a:pt x="450258" y="817012"/>
                    <a:pt x="433986" y="778457"/>
                    <a:pt x="433986" y="728709"/>
                  </a:cubicBezTo>
                  <a:cubicBezTo>
                    <a:pt x="433986" y="686423"/>
                    <a:pt x="451510" y="646624"/>
                    <a:pt x="485308" y="610556"/>
                  </a:cubicBezTo>
                  <a:cubicBezTo>
                    <a:pt x="521610" y="575733"/>
                    <a:pt x="569176" y="557077"/>
                    <a:pt x="631766" y="557077"/>
                  </a:cubicBezTo>
                  <a:close/>
                  <a:moveTo>
                    <a:pt x="653048" y="275331"/>
                  </a:moveTo>
                  <a:cubicBezTo>
                    <a:pt x="311568" y="275331"/>
                    <a:pt x="33648" y="553143"/>
                    <a:pt x="33648" y="894490"/>
                  </a:cubicBezTo>
                  <a:cubicBezTo>
                    <a:pt x="33648" y="1030282"/>
                    <a:pt x="77268" y="1159845"/>
                    <a:pt x="159522" y="1266983"/>
                  </a:cubicBezTo>
                  <a:cubicBezTo>
                    <a:pt x="162016" y="1271966"/>
                    <a:pt x="164508" y="1276949"/>
                    <a:pt x="162016" y="1283178"/>
                  </a:cubicBezTo>
                  <a:lnTo>
                    <a:pt x="71036" y="1609576"/>
                  </a:lnTo>
                  <a:lnTo>
                    <a:pt x="348956" y="1442640"/>
                  </a:lnTo>
                  <a:cubicBezTo>
                    <a:pt x="353942" y="1440148"/>
                    <a:pt x="360174" y="1438902"/>
                    <a:pt x="365158" y="1441394"/>
                  </a:cubicBezTo>
                  <a:cubicBezTo>
                    <a:pt x="453644" y="1488734"/>
                    <a:pt x="552100" y="1512404"/>
                    <a:pt x="653048" y="1512404"/>
                  </a:cubicBezTo>
                  <a:cubicBezTo>
                    <a:pt x="994528" y="1512404"/>
                    <a:pt x="1271202" y="1235838"/>
                    <a:pt x="1271202" y="894490"/>
                  </a:cubicBezTo>
                  <a:cubicBezTo>
                    <a:pt x="1271202" y="553143"/>
                    <a:pt x="994528" y="275331"/>
                    <a:pt x="653048" y="275331"/>
                  </a:cubicBezTo>
                  <a:close/>
                  <a:moveTo>
                    <a:pt x="653048" y="241694"/>
                  </a:moveTo>
                  <a:cubicBezTo>
                    <a:pt x="1013222" y="241694"/>
                    <a:pt x="1306098" y="533210"/>
                    <a:pt x="1306098" y="894490"/>
                  </a:cubicBezTo>
                  <a:cubicBezTo>
                    <a:pt x="1306098" y="1253279"/>
                    <a:pt x="1013222" y="1547287"/>
                    <a:pt x="653048" y="1547287"/>
                  </a:cubicBezTo>
                  <a:cubicBezTo>
                    <a:pt x="550854" y="1547287"/>
                    <a:pt x="448658" y="1522371"/>
                    <a:pt x="357680" y="1476276"/>
                  </a:cubicBezTo>
                  <a:lnTo>
                    <a:pt x="52342" y="1660654"/>
                  </a:lnTo>
                  <a:cubicBezTo>
                    <a:pt x="48604" y="1661900"/>
                    <a:pt x="46112" y="1663145"/>
                    <a:pt x="42372" y="1663145"/>
                  </a:cubicBezTo>
                  <a:cubicBezTo>
                    <a:pt x="38634" y="1663145"/>
                    <a:pt x="34894" y="1661900"/>
                    <a:pt x="32402" y="1659408"/>
                  </a:cubicBezTo>
                  <a:cubicBezTo>
                    <a:pt x="27418" y="1655671"/>
                    <a:pt x="24924" y="1648196"/>
                    <a:pt x="26170" y="1641967"/>
                  </a:cubicBezTo>
                  <a:lnTo>
                    <a:pt x="127120" y="1281932"/>
                  </a:lnTo>
                  <a:cubicBezTo>
                    <a:pt x="43618" y="1168565"/>
                    <a:pt x="0" y="1035265"/>
                    <a:pt x="0" y="894490"/>
                  </a:cubicBezTo>
                  <a:cubicBezTo>
                    <a:pt x="0" y="533210"/>
                    <a:pt x="291628" y="241694"/>
                    <a:pt x="653048" y="241694"/>
                  </a:cubicBezTo>
                  <a:close/>
                  <a:moveTo>
                    <a:pt x="696770" y="108102"/>
                  </a:moveTo>
                  <a:cubicBezTo>
                    <a:pt x="942246" y="119308"/>
                    <a:pt x="1162800" y="242572"/>
                    <a:pt x="1302360" y="446767"/>
                  </a:cubicBezTo>
                  <a:cubicBezTo>
                    <a:pt x="1306098" y="451747"/>
                    <a:pt x="1306098" y="456728"/>
                    <a:pt x="1306098" y="461708"/>
                  </a:cubicBezTo>
                  <a:cubicBezTo>
                    <a:pt x="1304852" y="466688"/>
                    <a:pt x="1302360" y="470424"/>
                    <a:pt x="1298622" y="474159"/>
                  </a:cubicBezTo>
                  <a:cubicBezTo>
                    <a:pt x="1294884" y="476649"/>
                    <a:pt x="1291146" y="476649"/>
                    <a:pt x="1286160" y="476649"/>
                  </a:cubicBezTo>
                  <a:cubicBezTo>
                    <a:pt x="1281176" y="476649"/>
                    <a:pt x="1276192" y="474159"/>
                    <a:pt x="1273700" y="469179"/>
                  </a:cubicBezTo>
                  <a:cubicBezTo>
                    <a:pt x="1139124" y="273699"/>
                    <a:pt x="928538" y="155415"/>
                    <a:pt x="695524" y="145455"/>
                  </a:cubicBezTo>
                  <a:cubicBezTo>
                    <a:pt x="594592" y="141719"/>
                    <a:pt x="497398" y="156661"/>
                    <a:pt x="403942" y="192768"/>
                  </a:cubicBezTo>
                  <a:cubicBezTo>
                    <a:pt x="398958" y="195258"/>
                    <a:pt x="393974" y="195258"/>
                    <a:pt x="388990" y="191523"/>
                  </a:cubicBezTo>
                  <a:cubicBezTo>
                    <a:pt x="385252" y="190278"/>
                    <a:pt x="381514" y="186543"/>
                    <a:pt x="380268" y="182807"/>
                  </a:cubicBezTo>
                  <a:cubicBezTo>
                    <a:pt x="379020" y="176582"/>
                    <a:pt x="379020" y="172847"/>
                    <a:pt x="381514" y="167866"/>
                  </a:cubicBezTo>
                  <a:cubicBezTo>
                    <a:pt x="382760" y="162886"/>
                    <a:pt x="386498" y="159151"/>
                    <a:pt x="390236" y="157906"/>
                  </a:cubicBezTo>
                  <a:cubicBezTo>
                    <a:pt x="488676" y="120553"/>
                    <a:pt x="592100" y="104367"/>
                    <a:pt x="696770" y="108102"/>
                  </a:cubicBezTo>
                  <a:close/>
                  <a:moveTo>
                    <a:pt x="701148" y="0"/>
                  </a:moveTo>
                  <a:cubicBezTo>
                    <a:pt x="897500" y="8676"/>
                    <a:pt x="1081344" y="80564"/>
                    <a:pt x="1232674" y="206989"/>
                  </a:cubicBezTo>
                  <a:cubicBezTo>
                    <a:pt x="1240178" y="213186"/>
                    <a:pt x="1240178" y="225581"/>
                    <a:pt x="1233924" y="233018"/>
                  </a:cubicBezTo>
                  <a:cubicBezTo>
                    <a:pt x="1230172" y="237975"/>
                    <a:pt x="1225170" y="240454"/>
                    <a:pt x="1218916" y="240454"/>
                  </a:cubicBezTo>
                  <a:cubicBezTo>
                    <a:pt x="1215164" y="240454"/>
                    <a:pt x="1211412" y="237975"/>
                    <a:pt x="1208912" y="236736"/>
                  </a:cubicBezTo>
                  <a:cubicBezTo>
                    <a:pt x="1063836" y="114030"/>
                    <a:pt x="887494" y="44620"/>
                    <a:pt x="698646" y="37183"/>
                  </a:cubicBezTo>
                  <a:cubicBezTo>
                    <a:pt x="688640" y="37183"/>
                    <a:pt x="681136" y="28507"/>
                    <a:pt x="681136" y="17352"/>
                  </a:cubicBezTo>
                  <a:cubicBezTo>
                    <a:pt x="681136" y="8676"/>
                    <a:pt x="689892" y="0"/>
                    <a:pt x="70114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8" name="Google Shape;1468;p4"/>
            <p:cNvSpPr/>
            <p:nvPr/>
          </p:nvSpPr>
          <p:spPr>
            <a:xfrm>
              <a:off x="18923125" y="6989098"/>
              <a:ext cx="1092250" cy="1193718"/>
            </a:xfrm>
            <a:custGeom>
              <a:rect b="b" l="l" r="r" t="t"/>
              <a:pathLst>
                <a:path extrusionOk="0" h="881" w="807">
                  <a:moveTo>
                    <a:pt x="81" y="648"/>
                  </a:moveTo>
                  <a:lnTo>
                    <a:pt x="81" y="648"/>
                  </a:lnTo>
                  <a:cubicBezTo>
                    <a:pt x="30" y="580"/>
                    <a:pt x="0" y="495"/>
                    <a:pt x="0" y="404"/>
                  </a:cubicBezTo>
                  <a:lnTo>
                    <a:pt x="0" y="404"/>
                  </a:lnTo>
                  <a:cubicBezTo>
                    <a:pt x="0" y="182"/>
                    <a:pt x="180" y="0"/>
                    <a:pt x="403" y="0"/>
                  </a:cubicBezTo>
                  <a:lnTo>
                    <a:pt x="403" y="0"/>
                  </a:lnTo>
                  <a:cubicBezTo>
                    <a:pt x="625" y="0"/>
                    <a:pt x="806" y="182"/>
                    <a:pt x="806" y="404"/>
                  </a:cubicBezTo>
                  <a:lnTo>
                    <a:pt x="806" y="404"/>
                  </a:lnTo>
                  <a:cubicBezTo>
                    <a:pt x="806" y="627"/>
                    <a:pt x="625" y="807"/>
                    <a:pt x="403" y="807"/>
                  </a:cubicBezTo>
                  <a:lnTo>
                    <a:pt x="403" y="807"/>
                  </a:lnTo>
                  <a:cubicBezTo>
                    <a:pt x="335" y="807"/>
                    <a:pt x="271" y="790"/>
                    <a:pt x="216" y="761"/>
                  </a:cubicBezTo>
                  <a:lnTo>
                    <a:pt x="16" y="880"/>
                  </a:lnTo>
                  <a:lnTo>
                    <a:pt x="81" y="64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69" name="Google Shape;1469;p4"/>
            <p:cNvSpPr/>
            <p:nvPr/>
          </p:nvSpPr>
          <p:spPr>
            <a:xfrm>
              <a:off x="19245430" y="7281565"/>
              <a:ext cx="543140" cy="507328"/>
            </a:xfrm>
            <a:custGeom>
              <a:rect b="b" l="l" r="r" t="t"/>
              <a:pathLst>
                <a:path extrusionOk="0" h="373" w="400">
                  <a:moveTo>
                    <a:pt x="399" y="186"/>
                  </a:moveTo>
                  <a:lnTo>
                    <a:pt x="0" y="372"/>
                  </a:lnTo>
                  <a:lnTo>
                    <a:pt x="0" y="0"/>
                  </a:lnTo>
                  <a:lnTo>
                    <a:pt x="399" y="186"/>
                  </a:lnTo>
                </a:path>
              </a:pathLst>
            </a:custGeom>
            <a:solidFill>
              <a:srgbClr val="F08A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0" name="Google Shape;1470;p4"/>
            <p:cNvSpPr/>
            <p:nvPr/>
          </p:nvSpPr>
          <p:spPr>
            <a:xfrm>
              <a:off x="18905216" y="6971197"/>
              <a:ext cx="1126714" cy="1228176"/>
            </a:xfrm>
            <a:custGeom>
              <a:rect b="b" l="l" r="r" t="t"/>
              <a:pathLst>
                <a:path extrusionOk="0" h="1130322" w="1036944">
                  <a:moveTo>
                    <a:pt x="330236" y="314034"/>
                  </a:moveTo>
                  <a:lnTo>
                    <a:pt x="330236" y="724151"/>
                  </a:lnTo>
                  <a:lnTo>
                    <a:pt x="769694" y="518469"/>
                  </a:lnTo>
                  <a:close/>
                  <a:moveTo>
                    <a:pt x="320278" y="271651"/>
                  </a:moveTo>
                  <a:lnTo>
                    <a:pt x="818246" y="503511"/>
                  </a:lnTo>
                  <a:cubicBezTo>
                    <a:pt x="824472" y="506004"/>
                    <a:pt x="828206" y="512237"/>
                    <a:pt x="828206" y="518469"/>
                  </a:cubicBezTo>
                  <a:cubicBezTo>
                    <a:pt x="828206" y="525949"/>
                    <a:pt x="824472" y="532182"/>
                    <a:pt x="818246" y="533428"/>
                  </a:cubicBezTo>
                  <a:lnTo>
                    <a:pt x="320278" y="766534"/>
                  </a:lnTo>
                  <a:cubicBezTo>
                    <a:pt x="319032" y="767781"/>
                    <a:pt x="316542" y="767781"/>
                    <a:pt x="314052" y="767781"/>
                  </a:cubicBezTo>
                  <a:cubicBezTo>
                    <a:pt x="310318" y="767781"/>
                    <a:pt x="306584" y="767781"/>
                    <a:pt x="305338" y="765288"/>
                  </a:cubicBezTo>
                  <a:cubicBezTo>
                    <a:pt x="299114" y="761548"/>
                    <a:pt x="296624" y="756562"/>
                    <a:pt x="296624" y="750329"/>
                  </a:cubicBezTo>
                  <a:lnTo>
                    <a:pt x="296624" y="286610"/>
                  </a:lnTo>
                  <a:cubicBezTo>
                    <a:pt x="296624" y="280377"/>
                    <a:pt x="299114" y="275391"/>
                    <a:pt x="305338" y="272898"/>
                  </a:cubicBezTo>
                  <a:cubicBezTo>
                    <a:pt x="309074" y="269158"/>
                    <a:pt x="315298" y="269158"/>
                    <a:pt x="320278" y="271651"/>
                  </a:cubicBezTo>
                  <a:close/>
                  <a:moveTo>
                    <a:pt x="518472" y="34856"/>
                  </a:moveTo>
                  <a:cubicBezTo>
                    <a:pt x="251154" y="34856"/>
                    <a:pt x="33570" y="251459"/>
                    <a:pt x="33570" y="519102"/>
                  </a:cubicBezTo>
                  <a:cubicBezTo>
                    <a:pt x="33570" y="626159"/>
                    <a:pt x="68384" y="726992"/>
                    <a:pt x="131794" y="811641"/>
                  </a:cubicBezTo>
                  <a:cubicBezTo>
                    <a:pt x="135524" y="816621"/>
                    <a:pt x="136768" y="821600"/>
                    <a:pt x="134280" y="826579"/>
                  </a:cubicBezTo>
                  <a:lnTo>
                    <a:pt x="65896" y="1075549"/>
                  </a:lnTo>
                  <a:lnTo>
                    <a:pt x="276022" y="948575"/>
                  </a:lnTo>
                  <a:cubicBezTo>
                    <a:pt x="280994" y="946085"/>
                    <a:pt x="287212" y="946085"/>
                    <a:pt x="293428" y="948575"/>
                  </a:cubicBezTo>
                  <a:cubicBezTo>
                    <a:pt x="363054" y="984675"/>
                    <a:pt x="438898" y="1003348"/>
                    <a:pt x="518472" y="1003348"/>
                  </a:cubicBezTo>
                  <a:cubicBezTo>
                    <a:pt x="784546" y="1003348"/>
                    <a:pt x="1002132" y="786744"/>
                    <a:pt x="1002132" y="519102"/>
                  </a:cubicBezTo>
                  <a:cubicBezTo>
                    <a:pt x="1002132" y="251459"/>
                    <a:pt x="784546" y="34856"/>
                    <a:pt x="518472" y="34856"/>
                  </a:cubicBezTo>
                  <a:close/>
                  <a:moveTo>
                    <a:pt x="518472" y="0"/>
                  </a:moveTo>
                  <a:cubicBezTo>
                    <a:pt x="803196" y="0"/>
                    <a:pt x="1036944" y="232786"/>
                    <a:pt x="1036944" y="519102"/>
                  </a:cubicBezTo>
                  <a:cubicBezTo>
                    <a:pt x="1036944" y="804172"/>
                    <a:pt x="803196" y="1038204"/>
                    <a:pt x="518472" y="1038204"/>
                  </a:cubicBezTo>
                  <a:cubicBezTo>
                    <a:pt x="437656" y="1038204"/>
                    <a:pt x="358082" y="1018286"/>
                    <a:pt x="285968" y="982185"/>
                  </a:cubicBezTo>
                  <a:lnTo>
                    <a:pt x="46004" y="1127832"/>
                  </a:lnTo>
                  <a:cubicBezTo>
                    <a:pt x="43516" y="1129077"/>
                    <a:pt x="39786" y="1130322"/>
                    <a:pt x="37300" y="1130322"/>
                  </a:cubicBezTo>
                  <a:cubicBezTo>
                    <a:pt x="33570" y="1130322"/>
                    <a:pt x="31084" y="1127832"/>
                    <a:pt x="27354" y="1125343"/>
                  </a:cubicBezTo>
                  <a:cubicBezTo>
                    <a:pt x="21136" y="1122853"/>
                    <a:pt x="18650" y="1114139"/>
                    <a:pt x="21136" y="1107915"/>
                  </a:cubicBezTo>
                  <a:lnTo>
                    <a:pt x="99468" y="825335"/>
                  </a:lnTo>
                  <a:cubicBezTo>
                    <a:pt x="34814" y="735705"/>
                    <a:pt x="0" y="629893"/>
                    <a:pt x="0" y="519102"/>
                  </a:cubicBezTo>
                  <a:cubicBezTo>
                    <a:pt x="0" y="232786"/>
                    <a:pt x="232504" y="0"/>
                    <a:pt x="518472"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1" name="Google Shape;1471;p4"/>
            <p:cNvSpPr/>
            <p:nvPr/>
          </p:nvSpPr>
          <p:spPr>
            <a:xfrm>
              <a:off x="15515063" y="4398734"/>
              <a:ext cx="590892" cy="584922"/>
            </a:xfrm>
            <a:custGeom>
              <a:rect b="b" l="l" r="r" t="t"/>
              <a:pathLst>
                <a:path extrusionOk="0" h="434" w="435">
                  <a:moveTo>
                    <a:pt x="434" y="216"/>
                  </a:moveTo>
                  <a:lnTo>
                    <a:pt x="434" y="216"/>
                  </a:lnTo>
                  <a:cubicBezTo>
                    <a:pt x="434" y="336"/>
                    <a:pt x="337" y="433"/>
                    <a:pt x="217" y="433"/>
                  </a:cubicBezTo>
                  <a:lnTo>
                    <a:pt x="217" y="433"/>
                  </a:lnTo>
                  <a:cubicBezTo>
                    <a:pt x="98" y="433"/>
                    <a:pt x="0" y="336"/>
                    <a:pt x="0" y="216"/>
                  </a:cubicBezTo>
                  <a:lnTo>
                    <a:pt x="0" y="216"/>
                  </a:lnTo>
                  <a:cubicBezTo>
                    <a:pt x="0" y="97"/>
                    <a:pt x="98" y="0"/>
                    <a:pt x="217" y="0"/>
                  </a:cubicBezTo>
                  <a:lnTo>
                    <a:pt x="217" y="0"/>
                  </a:lnTo>
                  <a:cubicBezTo>
                    <a:pt x="337" y="0"/>
                    <a:pt x="434" y="97"/>
                    <a:pt x="434" y="216"/>
                  </a:cubicBezTo>
                </a:path>
              </a:pathLst>
            </a:custGeom>
            <a:solidFill>
              <a:srgbClr val="F08A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2" name="Google Shape;1472;p4"/>
            <p:cNvSpPr/>
            <p:nvPr/>
          </p:nvSpPr>
          <p:spPr>
            <a:xfrm>
              <a:off x="16398413" y="4398734"/>
              <a:ext cx="584922" cy="584922"/>
            </a:xfrm>
            <a:custGeom>
              <a:rect b="b" l="l" r="r" t="t"/>
              <a:pathLst>
                <a:path extrusionOk="0" h="434" w="433">
                  <a:moveTo>
                    <a:pt x="432" y="216"/>
                  </a:moveTo>
                  <a:lnTo>
                    <a:pt x="432" y="216"/>
                  </a:lnTo>
                  <a:cubicBezTo>
                    <a:pt x="432" y="336"/>
                    <a:pt x="335" y="433"/>
                    <a:pt x="216" y="433"/>
                  </a:cubicBezTo>
                  <a:lnTo>
                    <a:pt x="216" y="433"/>
                  </a:lnTo>
                  <a:cubicBezTo>
                    <a:pt x="96" y="433"/>
                    <a:pt x="0" y="336"/>
                    <a:pt x="0" y="216"/>
                  </a:cubicBezTo>
                  <a:lnTo>
                    <a:pt x="0" y="216"/>
                  </a:lnTo>
                  <a:cubicBezTo>
                    <a:pt x="0" y="97"/>
                    <a:pt x="96" y="0"/>
                    <a:pt x="216" y="0"/>
                  </a:cubicBezTo>
                  <a:lnTo>
                    <a:pt x="216" y="0"/>
                  </a:lnTo>
                  <a:cubicBezTo>
                    <a:pt x="335" y="0"/>
                    <a:pt x="432" y="97"/>
                    <a:pt x="432" y="216"/>
                  </a:cubicBezTo>
                </a:path>
              </a:pathLst>
            </a:cu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3" name="Google Shape;1473;p4"/>
            <p:cNvSpPr/>
            <p:nvPr/>
          </p:nvSpPr>
          <p:spPr>
            <a:xfrm>
              <a:off x="17269828" y="4398734"/>
              <a:ext cx="584922" cy="584922"/>
            </a:xfrm>
            <a:custGeom>
              <a:rect b="b" l="l" r="r" t="t"/>
              <a:pathLst>
                <a:path extrusionOk="0" h="434" w="434">
                  <a:moveTo>
                    <a:pt x="433" y="216"/>
                  </a:moveTo>
                  <a:lnTo>
                    <a:pt x="433" y="216"/>
                  </a:lnTo>
                  <a:cubicBezTo>
                    <a:pt x="433" y="336"/>
                    <a:pt x="336" y="433"/>
                    <a:pt x="217" y="433"/>
                  </a:cubicBezTo>
                  <a:lnTo>
                    <a:pt x="217" y="433"/>
                  </a:lnTo>
                  <a:cubicBezTo>
                    <a:pt x="97" y="433"/>
                    <a:pt x="0" y="336"/>
                    <a:pt x="0" y="216"/>
                  </a:cubicBezTo>
                  <a:lnTo>
                    <a:pt x="0" y="216"/>
                  </a:lnTo>
                  <a:cubicBezTo>
                    <a:pt x="0" y="97"/>
                    <a:pt x="97" y="0"/>
                    <a:pt x="217" y="0"/>
                  </a:cubicBezTo>
                  <a:lnTo>
                    <a:pt x="217" y="0"/>
                  </a:lnTo>
                  <a:cubicBezTo>
                    <a:pt x="336" y="0"/>
                    <a:pt x="433" y="97"/>
                    <a:pt x="433" y="216"/>
                  </a:cubicBezTo>
                </a:path>
              </a:pathLst>
            </a:custGeom>
            <a:solidFill>
              <a:srgbClr val="FBE6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4" name="Google Shape;1474;p4"/>
            <p:cNvSpPr/>
            <p:nvPr/>
          </p:nvSpPr>
          <p:spPr>
            <a:xfrm>
              <a:off x="15318563" y="4184465"/>
              <a:ext cx="2558703" cy="1035771"/>
            </a:xfrm>
            <a:custGeom>
              <a:rect b="b" l="l" r="r" t="t"/>
              <a:pathLst>
                <a:path extrusionOk="0" h="953246" w="2354840">
                  <a:moveTo>
                    <a:pt x="1002322" y="819774"/>
                  </a:moveTo>
                  <a:cubicBezTo>
                    <a:pt x="1007157" y="819463"/>
                    <a:pt x="1012149" y="821017"/>
                    <a:pt x="1016516" y="824124"/>
                  </a:cubicBezTo>
                  <a:cubicBezTo>
                    <a:pt x="1146291" y="938475"/>
                    <a:pt x="1338458" y="945932"/>
                    <a:pt x="1483208" y="842768"/>
                  </a:cubicBezTo>
                  <a:cubicBezTo>
                    <a:pt x="1490694" y="837796"/>
                    <a:pt x="1499430" y="839039"/>
                    <a:pt x="1506916" y="844011"/>
                  </a:cubicBezTo>
                  <a:cubicBezTo>
                    <a:pt x="1508164" y="845254"/>
                    <a:pt x="1509412" y="846497"/>
                    <a:pt x="1509412" y="847740"/>
                  </a:cubicBezTo>
                  <a:cubicBezTo>
                    <a:pt x="1513156" y="851469"/>
                    <a:pt x="1514404" y="856440"/>
                    <a:pt x="1513156" y="862655"/>
                  </a:cubicBezTo>
                  <a:cubicBezTo>
                    <a:pt x="1511908" y="866384"/>
                    <a:pt x="1509412" y="871356"/>
                    <a:pt x="1504420" y="873842"/>
                  </a:cubicBezTo>
                  <a:cubicBezTo>
                    <a:pt x="1344698" y="986949"/>
                    <a:pt x="1132565" y="978249"/>
                    <a:pt x="991559" y="853955"/>
                  </a:cubicBezTo>
                  <a:cubicBezTo>
                    <a:pt x="982824" y="846497"/>
                    <a:pt x="982824" y="835310"/>
                    <a:pt x="989063" y="826610"/>
                  </a:cubicBezTo>
                  <a:cubicBezTo>
                    <a:pt x="992807" y="822260"/>
                    <a:pt x="997486" y="820084"/>
                    <a:pt x="1002322" y="819774"/>
                  </a:cubicBezTo>
                  <a:close/>
                  <a:moveTo>
                    <a:pt x="1609306" y="570724"/>
                  </a:moveTo>
                  <a:cubicBezTo>
                    <a:pt x="1613048" y="571969"/>
                    <a:pt x="1615540" y="573214"/>
                    <a:pt x="1616788" y="575704"/>
                  </a:cubicBezTo>
                  <a:cubicBezTo>
                    <a:pt x="1623022" y="580683"/>
                    <a:pt x="1624270" y="588152"/>
                    <a:pt x="1623022" y="594376"/>
                  </a:cubicBezTo>
                  <a:cubicBezTo>
                    <a:pt x="1608060" y="649149"/>
                    <a:pt x="1579382" y="700187"/>
                    <a:pt x="1541974" y="742511"/>
                  </a:cubicBezTo>
                  <a:cubicBezTo>
                    <a:pt x="1404816" y="896871"/>
                    <a:pt x="1172894" y="915543"/>
                    <a:pt x="1023267" y="784836"/>
                  </a:cubicBezTo>
                  <a:cubicBezTo>
                    <a:pt x="1015786" y="777367"/>
                    <a:pt x="1015786" y="764918"/>
                    <a:pt x="1023267" y="757449"/>
                  </a:cubicBezTo>
                  <a:cubicBezTo>
                    <a:pt x="1029502" y="748736"/>
                    <a:pt x="1041971" y="748736"/>
                    <a:pt x="1049452" y="754960"/>
                  </a:cubicBezTo>
                  <a:cubicBezTo>
                    <a:pt x="1182869" y="871974"/>
                    <a:pt x="1391100" y="855791"/>
                    <a:pt x="1513296" y="718860"/>
                  </a:cubicBezTo>
                  <a:cubicBezTo>
                    <a:pt x="1546962" y="679025"/>
                    <a:pt x="1571900" y="634211"/>
                    <a:pt x="1585616" y="585662"/>
                  </a:cubicBezTo>
                  <a:cubicBezTo>
                    <a:pt x="1588110" y="580683"/>
                    <a:pt x="1590604" y="576948"/>
                    <a:pt x="1595590" y="573214"/>
                  </a:cubicBezTo>
                  <a:cubicBezTo>
                    <a:pt x="1599332" y="570724"/>
                    <a:pt x="1604318" y="570724"/>
                    <a:pt x="1609306" y="570724"/>
                  </a:cubicBezTo>
                  <a:close/>
                  <a:moveTo>
                    <a:pt x="1260224" y="215675"/>
                  </a:moveTo>
                  <a:cubicBezTo>
                    <a:pt x="1120400" y="215675"/>
                    <a:pt x="1006794" y="328032"/>
                    <a:pt x="1006794" y="467855"/>
                  </a:cubicBezTo>
                  <a:cubicBezTo>
                    <a:pt x="1006794" y="607677"/>
                    <a:pt x="1120400" y="721283"/>
                    <a:pt x="1260224" y="721283"/>
                  </a:cubicBezTo>
                  <a:cubicBezTo>
                    <a:pt x="1400048" y="721283"/>
                    <a:pt x="1513654" y="607677"/>
                    <a:pt x="1513654" y="467855"/>
                  </a:cubicBezTo>
                  <a:cubicBezTo>
                    <a:pt x="1513654" y="328032"/>
                    <a:pt x="1400048" y="215675"/>
                    <a:pt x="1260224" y="215675"/>
                  </a:cubicBezTo>
                  <a:close/>
                  <a:moveTo>
                    <a:pt x="457613" y="215675"/>
                  </a:moveTo>
                  <a:cubicBezTo>
                    <a:pt x="317487" y="215675"/>
                    <a:pt x="203634" y="328032"/>
                    <a:pt x="203634" y="467855"/>
                  </a:cubicBezTo>
                  <a:cubicBezTo>
                    <a:pt x="203634" y="607677"/>
                    <a:pt x="317487" y="721283"/>
                    <a:pt x="457613" y="721283"/>
                  </a:cubicBezTo>
                  <a:cubicBezTo>
                    <a:pt x="597740" y="721283"/>
                    <a:pt x="711593" y="607677"/>
                    <a:pt x="711593" y="467855"/>
                  </a:cubicBezTo>
                  <a:cubicBezTo>
                    <a:pt x="711593" y="328032"/>
                    <a:pt x="597740" y="215675"/>
                    <a:pt x="457613" y="215675"/>
                  </a:cubicBezTo>
                  <a:close/>
                  <a:moveTo>
                    <a:pt x="2067706" y="215675"/>
                  </a:moveTo>
                  <a:cubicBezTo>
                    <a:pt x="1927882" y="215675"/>
                    <a:pt x="1814276" y="328032"/>
                    <a:pt x="1814276" y="467855"/>
                  </a:cubicBezTo>
                  <a:cubicBezTo>
                    <a:pt x="1814276" y="607677"/>
                    <a:pt x="1927882" y="721283"/>
                    <a:pt x="2067706" y="721283"/>
                  </a:cubicBezTo>
                  <a:cubicBezTo>
                    <a:pt x="2207528" y="721283"/>
                    <a:pt x="2321134" y="607677"/>
                    <a:pt x="2321134" y="467855"/>
                  </a:cubicBezTo>
                  <a:cubicBezTo>
                    <a:pt x="2321134" y="328032"/>
                    <a:pt x="2207528" y="215675"/>
                    <a:pt x="2067706" y="215675"/>
                  </a:cubicBezTo>
                  <a:close/>
                  <a:moveTo>
                    <a:pt x="2067706" y="180719"/>
                  </a:moveTo>
                  <a:cubicBezTo>
                    <a:pt x="2226254" y="180719"/>
                    <a:pt x="2354840" y="309306"/>
                    <a:pt x="2354840" y="467855"/>
                  </a:cubicBezTo>
                  <a:cubicBezTo>
                    <a:pt x="2354840" y="626404"/>
                    <a:pt x="2226254" y="756239"/>
                    <a:pt x="2067706" y="756239"/>
                  </a:cubicBezTo>
                  <a:cubicBezTo>
                    <a:pt x="1907908" y="756239"/>
                    <a:pt x="1779322" y="626404"/>
                    <a:pt x="1779322" y="467855"/>
                  </a:cubicBezTo>
                  <a:cubicBezTo>
                    <a:pt x="1779322" y="309306"/>
                    <a:pt x="1907908" y="180719"/>
                    <a:pt x="2067706" y="180719"/>
                  </a:cubicBezTo>
                  <a:close/>
                  <a:moveTo>
                    <a:pt x="1260224" y="180719"/>
                  </a:moveTo>
                  <a:cubicBezTo>
                    <a:pt x="1418774" y="180719"/>
                    <a:pt x="1547362" y="309306"/>
                    <a:pt x="1547362" y="467855"/>
                  </a:cubicBezTo>
                  <a:cubicBezTo>
                    <a:pt x="1547362" y="626404"/>
                    <a:pt x="1418774" y="756239"/>
                    <a:pt x="1260224" y="756239"/>
                  </a:cubicBezTo>
                  <a:cubicBezTo>
                    <a:pt x="1101674" y="756239"/>
                    <a:pt x="971838" y="626404"/>
                    <a:pt x="971838" y="467855"/>
                  </a:cubicBezTo>
                  <a:cubicBezTo>
                    <a:pt x="971838" y="309306"/>
                    <a:pt x="1101674" y="180719"/>
                    <a:pt x="1260224" y="180719"/>
                  </a:cubicBezTo>
                  <a:close/>
                  <a:moveTo>
                    <a:pt x="457613" y="180719"/>
                  </a:moveTo>
                  <a:cubicBezTo>
                    <a:pt x="616507" y="180719"/>
                    <a:pt x="745374" y="309306"/>
                    <a:pt x="745374" y="467855"/>
                  </a:cubicBezTo>
                  <a:cubicBezTo>
                    <a:pt x="745374" y="626404"/>
                    <a:pt x="616507" y="756239"/>
                    <a:pt x="457613" y="756239"/>
                  </a:cubicBezTo>
                  <a:cubicBezTo>
                    <a:pt x="298720" y="756239"/>
                    <a:pt x="169853" y="626404"/>
                    <a:pt x="169853" y="467855"/>
                  </a:cubicBezTo>
                  <a:cubicBezTo>
                    <a:pt x="169853" y="309306"/>
                    <a:pt x="298720" y="180719"/>
                    <a:pt x="457613" y="180719"/>
                  </a:cubicBezTo>
                  <a:close/>
                  <a:moveTo>
                    <a:pt x="435606" y="73620"/>
                  </a:moveTo>
                  <a:cubicBezTo>
                    <a:pt x="446794" y="73620"/>
                    <a:pt x="454252" y="83621"/>
                    <a:pt x="453009" y="93622"/>
                  </a:cubicBezTo>
                  <a:cubicBezTo>
                    <a:pt x="451766" y="104874"/>
                    <a:pt x="444307" y="113625"/>
                    <a:pt x="433120" y="112375"/>
                  </a:cubicBezTo>
                  <a:cubicBezTo>
                    <a:pt x="255360" y="101123"/>
                    <a:pt x="102462" y="241139"/>
                    <a:pt x="91274" y="426160"/>
                  </a:cubicBezTo>
                  <a:cubicBezTo>
                    <a:pt x="87545" y="477415"/>
                    <a:pt x="96247" y="528671"/>
                    <a:pt x="114893" y="576176"/>
                  </a:cubicBezTo>
                  <a:cubicBezTo>
                    <a:pt x="116136" y="581177"/>
                    <a:pt x="116136" y="586177"/>
                    <a:pt x="114893" y="591178"/>
                  </a:cubicBezTo>
                  <a:cubicBezTo>
                    <a:pt x="112407" y="596178"/>
                    <a:pt x="108678" y="599929"/>
                    <a:pt x="103705" y="601179"/>
                  </a:cubicBezTo>
                  <a:cubicBezTo>
                    <a:pt x="101219" y="602429"/>
                    <a:pt x="98733" y="602429"/>
                    <a:pt x="96247" y="602429"/>
                  </a:cubicBezTo>
                  <a:cubicBezTo>
                    <a:pt x="88788" y="602429"/>
                    <a:pt x="82573" y="598679"/>
                    <a:pt x="80087" y="591178"/>
                  </a:cubicBezTo>
                  <a:cubicBezTo>
                    <a:pt x="58955" y="538672"/>
                    <a:pt x="49010" y="481166"/>
                    <a:pt x="52739" y="423659"/>
                  </a:cubicBezTo>
                  <a:cubicBezTo>
                    <a:pt x="66413" y="217387"/>
                    <a:pt x="237957" y="59869"/>
                    <a:pt x="435606" y="73620"/>
                  </a:cubicBezTo>
                  <a:close/>
                  <a:moveTo>
                    <a:pt x="420289" y="868"/>
                  </a:moveTo>
                  <a:cubicBezTo>
                    <a:pt x="430276" y="868"/>
                    <a:pt x="437767" y="10796"/>
                    <a:pt x="437767" y="20725"/>
                  </a:cubicBezTo>
                  <a:cubicBezTo>
                    <a:pt x="436518" y="31894"/>
                    <a:pt x="429028" y="40581"/>
                    <a:pt x="417792" y="39340"/>
                  </a:cubicBezTo>
                  <a:cubicBezTo>
                    <a:pt x="245510" y="29412"/>
                    <a:pt x="88209" y="138622"/>
                    <a:pt x="37024" y="308644"/>
                  </a:cubicBezTo>
                  <a:cubicBezTo>
                    <a:pt x="34527" y="317331"/>
                    <a:pt x="25788" y="322295"/>
                    <a:pt x="18297" y="322295"/>
                  </a:cubicBezTo>
                  <a:cubicBezTo>
                    <a:pt x="15800" y="322295"/>
                    <a:pt x="14552" y="322295"/>
                    <a:pt x="13304" y="321054"/>
                  </a:cubicBezTo>
                  <a:cubicBezTo>
                    <a:pt x="8310" y="319813"/>
                    <a:pt x="4565" y="316090"/>
                    <a:pt x="2068" y="312367"/>
                  </a:cubicBezTo>
                  <a:cubicBezTo>
                    <a:pt x="-429" y="307403"/>
                    <a:pt x="-429" y="302439"/>
                    <a:pt x="819" y="296234"/>
                  </a:cubicBezTo>
                  <a:cubicBezTo>
                    <a:pt x="58247" y="110079"/>
                    <a:pt x="230529" y="-11542"/>
                    <a:pt x="420289" y="86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5" name="Google Shape;1475;p4"/>
            <p:cNvSpPr/>
            <p:nvPr/>
          </p:nvSpPr>
          <p:spPr>
            <a:xfrm>
              <a:off x="14034847" y="4983652"/>
              <a:ext cx="1384713" cy="1510055"/>
            </a:xfrm>
            <a:custGeom>
              <a:rect b="b" l="l" r="r" t="t"/>
              <a:pathLst>
                <a:path extrusionOk="0" h="1114" w="1022">
                  <a:moveTo>
                    <a:pt x="917" y="818"/>
                  </a:moveTo>
                  <a:lnTo>
                    <a:pt x="917" y="818"/>
                  </a:lnTo>
                  <a:cubicBezTo>
                    <a:pt x="982" y="733"/>
                    <a:pt x="1021" y="626"/>
                    <a:pt x="1021" y="510"/>
                  </a:cubicBezTo>
                  <a:lnTo>
                    <a:pt x="1021" y="510"/>
                  </a:lnTo>
                  <a:cubicBezTo>
                    <a:pt x="1021" y="228"/>
                    <a:pt x="792" y="0"/>
                    <a:pt x="511" y="0"/>
                  </a:cubicBezTo>
                  <a:lnTo>
                    <a:pt x="511" y="0"/>
                  </a:lnTo>
                  <a:cubicBezTo>
                    <a:pt x="229" y="0"/>
                    <a:pt x="0" y="228"/>
                    <a:pt x="0" y="510"/>
                  </a:cubicBezTo>
                  <a:lnTo>
                    <a:pt x="0" y="510"/>
                  </a:lnTo>
                  <a:cubicBezTo>
                    <a:pt x="0" y="792"/>
                    <a:pt x="229" y="1021"/>
                    <a:pt x="511" y="1021"/>
                  </a:cubicBezTo>
                  <a:lnTo>
                    <a:pt x="511" y="1021"/>
                  </a:lnTo>
                  <a:cubicBezTo>
                    <a:pt x="596" y="1021"/>
                    <a:pt x="676" y="1000"/>
                    <a:pt x="747" y="962"/>
                  </a:cubicBezTo>
                  <a:lnTo>
                    <a:pt x="1000" y="1113"/>
                  </a:lnTo>
                  <a:lnTo>
                    <a:pt x="917" y="818"/>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6" name="Google Shape;1476;p4"/>
            <p:cNvSpPr/>
            <p:nvPr/>
          </p:nvSpPr>
          <p:spPr>
            <a:xfrm>
              <a:off x="14339252" y="5365646"/>
              <a:ext cx="840217" cy="685039"/>
            </a:xfrm>
            <a:custGeom>
              <a:rect b="b" l="l" r="r" t="t"/>
              <a:pathLst>
                <a:path extrusionOk="0" h="630459" w="773273">
                  <a:moveTo>
                    <a:pt x="0" y="0"/>
                  </a:moveTo>
                  <a:lnTo>
                    <a:pt x="4" y="0"/>
                  </a:lnTo>
                  <a:lnTo>
                    <a:pt x="394730" y="333834"/>
                  </a:lnTo>
                  <a:lnTo>
                    <a:pt x="773270" y="0"/>
                  </a:lnTo>
                  <a:lnTo>
                    <a:pt x="773273" y="0"/>
                  </a:lnTo>
                  <a:lnTo>
                    <a:pt x="773273" y="630459"/>
                  </a:lnTo>
                  <a:lnTo>
                    <a:pt x="0" y="630459"/>
                  </a:lnTo>
                  <a:close/>
                </a:path>
              </a:pathLst>
            </a:custGeom>
            <a:solidFill>
              <a:srgbClr val="FBE6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7" name="Google Shape;1477;p4"/>
            <p:cNvSpPr/>
            <p:nvPr/>
          </p:nvSpPr>
          <p:spPr>
            <a:xfrm>
              <a:off x="14339252" y="5365642"/>
              <a:ext cx="841570" cy="364086"/>
            </a:xfrm>
            <a:custGeom>
              <a:rect b="b" l="l" r="r" t="t"/>
              <a:pathLst>
                <a:path extrusionOk="0" h="270" w="622">
                  <a:moveTo>
                    <a:pt x="317" y="269"/>
                  </a:moveTo>
                  <a:lnTo>
                    <a:pt x="0" y="0"/>
                  </a:lnTo>
                  <a:lnTo>
                    <a:pt x="621" y="0"/>
                  </a:lnTo>
                  <a:lnTo>
                    <a:pt x="317" y="269"/>
                  </a:lnTo>
                </a:path>
              </a:pathLst>
            </a:custGeom>
            <a:solidFill>
              <a:srgbClr val="FEF4E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8" name="Google Shape;1478;p4"/>
            <p:cNvSpPr/>
            <p:nvPr/>
          </p:nvSpPr>
          <p:spPr>
            <a:xfrm>
              <a:off x="14016947" y="4965747"/>
              <a:ext cx="1419171" cy="1693718"/>
            </a:xfrm>
            <a:custGeom>
              <a:rect b="b" l="l" r="r" t="t"/>
              <a:pathLst>
                <a:path extrusionOk="0" h="1558772" w="1306099">
                  <a:moveTo>
                    <a:pt x="951637" y="1447178"/>
                  </a:moveTo>
                  <a:cubicBezTo>
                    <a:pt x="956625" y="1444670"/>
                    <a:pt x="962860" y="1444670"/>
                    <a:pt x="967847" y="1447178"/>
                  </a:cubicBezTo>
                  <a:lnTo>
                    <a:pt x="1022713" y="1481032"/>
                  </a:lnTo>
                  <a:cubicBezTo>
                    <a:pt x="1026454" y="1483540"/>
                    <a:pt x="1028948" y="1487302"/>
                    <a:pt x="1030195" y="1491063"/>
                  </a:cubicBezTo>
                  <a:cubicBezTo>
                    <a:pt x="1031442" y="1496079"/>
                    <a:pt x="1030195" y="1501094"/>
                    <a:pt x="1027701" y="1504856"/>
                  </a:cubicBezTo>
                  <a:cubicBezTo>
                    <a:pt x="1026454" y="1508618"/>
                    <a:pt x="1022713" y="1511125"/>
                    <a:pt x="1017726" y="1512379"/>
                  </a:cubicBezTo>
                  <a:cubicBezTo>
                    <a:pt x="1013985" y="1513633"/>
                    <a:pt x="1008997" y="1512379"/>
                    <a:pt x="1004009" y="1511125"/>
                  </a:cubicBezTo>
                  <a:lnTo>
                    <a:pt x="959119" y="1482286"/>
                  </a:lnTo>
                  <a:cubicBezTo>
                    <a:pt x="860609" y="1532441"/>
                    <a:pt x="752125" y="1558772"/>
                    <a:pt x="642393" y="1558772"/>
                  </a:cubicBezTo>
                  <a:cubicBezTo>
                    <a:pt x="561341" y="1558772"/>
                    <a:pt x="482783" y="1544980"/>
                    <a:pt x="407966" y="1518649"/>
                  </a:cubicBezTo>
                  <a:cubicBezTo>
                    <a:pt x="402978" y="1517395"/>
                    <a:pt x="400484" y="1513633"/>
                    <a:pt x="397990" y="1509871"/>
                  </a:cubicBezTo>
                  <a:cubicBezTo>
                    <a:pt x="395496" y="1504856"/>
                    <a:pt x="395496" y="1501094"/>
                    <a:pt x="397990" y="1496079"/>
                  </a:cubicBezTo>
                  <a:cubicBezTo>
                    <a:pt x="400484" y="1487302"/>
                    <a:pt x="410459" y="1482286"/>
                    <a:pt x="419188" y="1484794"/>
                  </a:cubicBezTo>
                  <a:cubicBezTo>
                    <a:pt x="490264" y="1511125"/>
                    <a:pt x="565082" y="1524918"/>
                    <a:pt x="642393" y="1524918"/>
                  </a:cubicBezTo>
                  <a:cubicBezTo>
                    <a:pt x="749631" y="1524918"/>
                    <a:pt x="856869" y="1497333"/>
                    <a:pt x="951637" y="1447178"/>
                  </a:cubicBezTo>
                  <a:close/>
                  <a:moveTo>
                    <a:pt x="278282" y="1321157"/>
                  </a:moveTo>
                  <a:cubicBezTo>
                    <a:pt x="282636" y="1320217"/>
                    <a:pt x="287302" y="1320844"/>
                    <a:pt x="291034" y="1323352"/>
                  </a:cubicBezTo>
                  <a:cubicBezTo>
                    <a:pt x="396787" y="1389831"/>
                    <a:pt x="517470" y="1423697"/>
                    <a:pt x="643129" y="1423697"/>
                  </a:cubicBezTo>
                  <a:cubicBezTo>
                    <a:pt x="750125" y="1423697"/>
                    <a:pt x="857122" y="1398611"/>
                    <a:pt x="951678" y="1348439"/>
                  </a:cubicBezTo>
                  <a:cubicBezTo>
                    <a:pt x="956654" y="1345930"/>
                    <a:pt x="962875" y="1345930"/>
                    <a:pt x="967852" y="1348439"/>
                  </a:cubicBezTo>
                  <a:lnTo>
                    <a:pt x="1128347" y="1443766"/>
                  </a:lnTo>
                  <a:cubicBezTo>
                    <a:pt x="1130835" y="1446275"/>
                    <a:pt x="1134568" y="1450037"/>
                    <a:pt x="1135812" y="1455055"/>
                  </a:cubicBezTo>
                  <a:cubicBezTo>
                    <a:pt x="1135812" y="1460072"/>
                    <a:pt x="1135812" y="1463835"/>
                    <a:pt x="1133324" y="1467598"/>
                  </a:cubicBezTo>
                  <a:cubicBezTo>
                    <a:pt x="1129591" y="1472615"/>
                    <a:pt x="1124614" y="1476378"/>
                    <a:pt x="1118394" y="1476378"/>
                  </a:cubicBezTo>
                  <a:cubicBezTo>
                    <a:pt x="1115905" y="1476378"/>
                    <a:pt x="1112173" y="1475124"/>
                    <a:pt x="1109685" y="1473869"/>
                  </a:cubicBezTo>
                  <a:lnTo>
                    <a:pt x="959143" y="1383559"/>
                  </a:lnTo>
                  <a:cubicBezTo>
                    <a:pt x="860855" y="1432477"/>
                    <a:pt x="752614" y="1457563"/>
                    <a:pt x="643129" y="1457563"/>
                  </a:cubicBezTo>
                  <a:cubicBezTo>
                    <a:pt x="511249" y="1457563"/>
                    <a:pt x="383101" y="1421188"/>
                    <a:pt x="272372" y="1352202"/>
                  </a:cubicBezTo>
                  <a:cubicBezTo>
                    <a:pt x="268640" y="1349693"/>
                    <a:pt x="266151" y="1347184"/>
                    <a:pt x="264907" y="1342167"/>
                  </a:cubicBezTo>
                  <a:cubicBezTo>
                    <a:pt x="263663" y="1337150"/>
                    <a:pt x="264907" y="1333387"/>
                    <a:pt x="267395" y="1328370"/>
                  </a:cubicBezTo>
                  <a:cubicBezTo>
                    <a:pt x="269884" y="1324607"/>
                    <a:pt x="273927" y="1322098"/>
                    <a:pt x="278282" y="1321157"/>
                  </a:cubicBezTo>
                  <a:close/>
                  <a:moveTo>
                    <a:pt x="651566" y="692440"/>
                  </a:moveTo>
                  <a:lnTo>
                    <a:pt x="329848" y="986704"/>
                  </a:lnTo>
                  <a:lnTo>
                    <a:pt x="1032349" y="986704"/>
                  </a:lnTo>
                  <a:lnTo>
                    <a:pt x="726547" y="692727"/>
                  </a:lnTo>
                  <a:lnTo>
                    <a:pt x="701677" y="714632"/>
                  </a:lnTo>
                  <a:cubicBezTo>
                    <a:pt x="697942" y="717110"/>
                    <a:pt x="694207" y="718349"/>
                    <a:pt x="689227" y="718349"/>
                  </a:cubicBezTo>
                  <a:cubicBezTo>
                    <a:pt x="686737" y="718349"/>
                    <a:pt x="681757" y="717110"/>
                    <a:pt x="678022" y="714632"/>
                  </a:cubicBezTo>
                  <a:close/>
                  <a:moveTo>
                    <a:pt x="309615" y="405600"/>
                  </a:moveTo>
                  <a:lnTo>
                    <a:pt x="309615" y="958792"/>
                  </a:lnTo>
                  <a:lnTo>
                    <a:pt x="625184" y="670309"/>
                  </a:lnTo>
                  <a:close/>
                  <a:moveTo>
                    <a:pt x="1052654" y="405513"/>
                  </a:moveTo>
                  <a:lnTo>
                    <a:pt x="752548" y="669827"/>
                  </a:lnTo>
                  <a:lnTo>
                    <a:pt x="1052654" y="958662"/>
                  </a:lnTo>
                  <a:close/>
                  <a:moveTo>
                    <a:pt x="341007" y="386568"/>
                  </a:moveTo>
                  <a:lnTo>
                    <a:pt x="689227" y="679935"/>
                  </a:lnTo>
                  <a:lnTo>
                    <a:pt x="1022523" y="386568"/>
                  </a:lnTo>
                  <a:close/>
                  <a:moveTo>
                    <a:pt x="294569" y="351556"/>
                  </a:moveTo>
                  <a:lnTo>
                    <a:pt x="1067700" y="351556"/>
                  </a:lnTo>
                  <a:lnTo>
                    <a:pt x="1067706" y="351560"/>
                  </a:lnTo>
                  <a:lnTo>
                    <a:pt x="1086371" y="351560"/>
                  </a:lnTo>
                  <a:lnTo>
                    <a:pt x="1086371" y="1020462"/>
                  </a:lnTo>
                  <a:lnTo>
                    <a:pt x="274649" y="1020462"/>
                  </a:lnTo>
                  <a:lnTo>
                    <a:pt x="274649" y="351560"/>
                  </a:lnTo>
                  <a:lnTo>
                    <a:pt x="294564" y="351560"/>
                  </a:lnTo>
                  <a:close/>
                  <a:moveTo>
                    <a:pt x="653049" y="34882"/>
                  </a:moveTo>
                  <a:cubicBezTo>
                    <a:pt x="310323" y="34882"/>
                    <a:pt x="33649" y="311449"/>
                    <a:pt x="33649" y="652796"/>
                  </a:cubicBezTo>
                  <a:cubicBezTo>
                    <a:pt x="33649" y="994144"/>
                    <a:pt x="310323" y="1271956"/>
                    <a:pt x="653049" y="1271956"/>
                  </a:cubicBezTo>
                  <a:cubicBezTo>
                    <a:pt x="752752" y="1271956"/>
                    <a:pt x="851208" y="1247040"/>
                    <a:pt x="939693" y="1200946"/>
                  </a:cubicBezTo>
                  <a:cubicBezTo>
                    <a:pt x="942186" y="1199700"/>
                    <a:pt x="944678" y="1199700"/>
                    <a:pt x="947171" y="1199700"/>
                  </a:cubicBezTo>
                  <a:cubicBezTo>
                    <a:pt x="950910" y="1199700"/>
                    <a:pt x="953402" y="1199700"/>
                    <a:pt x="957141" y="1200946"/>
                  </a:cubicBezTo>
                  <a:lnTo>
                    <a:pt x="1233815" y="1369128"/>
                  </a:lnTo>
                  <a:lnTo>
                    <a:pt x="1142836" y="1041484"/>
                  </a:lnTo>
                  <a:cubicBezTo>
                    <a:pt x="1140344" y="1036501"/>
                    <a:pt x="1142836" y="1031518"/>
                    <a:pt x="1145329" y="1027780"/>
                  </a:cubicBezTo>
                  <a:cubicBezTo>
                    <a:pt x="1227583" y="918151"/>
                    <a:pt x="1271203" y="789834"/>
                    <a:pt x="1271203" y="652796"/>
                  </a:cubicBezTo>
                  <a:cubicBezTo>
                    <a:pt x="1271203" y="311449"/>
                    <a:pt x="994529" y="34882"/>
                    <a:pt x="653049" y="34882"/>
                  </a:cubicBezTo>
                  <a:close/>
                  <a:moveTo>
                    <a:pt x="653049" y="0"/>
                  </a:moveTo>
                  <a:cubicBezTo>
                    <a:pt x="1011977" y="0"/>
                    <a:pt x="1306099" y="292762"/>
                    <a:pt x="1306099" y="652796"/>
                  </a:cubicBezTo>
                  <a:cubicBezTo>
                    <a:pt x="1306099" y="793571"/>
                    <a:pt x="1261233" y="928117"/>
                    <a:pt x="1177732" y="1041484"/>
                  </a:cubicBezTo>
                  <a:lnTo>
                    <a:pt x="1278681" y="1400273"/>
                  </a:lnTo>
                  <a:cubicBezTo>
                    <a:pt x="1281173" y="1406502"/>
                    <a:pt x="1278681" y="1412731"/>
                    <a:pt x="1272449" y="1417714"/>
                  </a:cubicBezTo>
                  <a:cubicBezTo>
                    <a:pt x="1268710" y="1420206"/>
                    <a:pt x="1264972" y="1421451"/>
                    <a:pt x="1262479" y="1421451"/>
                  </a:cubicBezTo>
                  <a:cubicBezTo>
                    <a:pt x="1258740" y="1421451"/>
                    <a:pt x="1256248" y="1420206"/>
                    <a:pt x="1252509" y="1418960"/>
                  </a:cubicBezTo>
                  <a:lnTo>
                    <a:pt x="947171" y="1235828"/>
                  </a:lnTo>
                  <a:cubicBezTo>
                    <a:pt x="856193" y="1281922"/>
                    <a:pt x="753998" y="1305593"/>
                    <a:pt x="653049" y="1305593"/>
                  </a:cubicBezTo>
                  <a:cubicBezTo>
                    <a:pt x="291629" y="1305593"/>
                    <a:pt x="0" y="1014077"/>
                    <a:pt x="0" y="652796"/>
                  </a:cubicBezTo>
                  <a:cubicBezTo>
                    <a:pt x="0" y="292762"/>
                    <a:pt x="291629" y="0"/>
                    <a:pt x="653049"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79" name="Google Shape;1479;p4"/>
            <p:cNvSpPr/>
            <p:nvPr/>
          </p:nvSpPr>
          <p:spPr>
            <a:xfrm>
              <a:off x="13700609" y="7729204"/>
              <a:ext cx="775917" cy="740106"/>
            </a:xfrm>
            <a:custGeom>
              <a:rect b="b" l="l" r="r" t="t"/>
              <a:pathLst>
                <a:path extrusionOk="0" h="549" w="572">
                  <a:moveTo>
                    <a:pt x="0" y="548"/>
                  </a:moveTo>
                  <a:lnTo>
                    <a:pt x="571" y="548"/>
                  </a:lnTo>
                  <a:lnTo>
                    <a:pt x="571" y="0"/>
                  </a:lnTo>
                  <a:lnTo>
                    <a:pt x="0" y="0"/>
                  </a:lnTo>
                  <a:lnTo>
                    <a:pt x="0" y="548"/>
                  </a:lnTo>
                </a:path>
              </a:pathLst>
            </a:cu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0" name="Google Shape;1480;p4"/>
            <p:cNvSpPr/>
            <p:nvPr/>
          </p:nvSpPr>
          <p:spPr>
            <a:xfrm>
              <a:off x="14470559" y="7729204"/>
              <a:ext cx="3067856" cy="740106"/>
            </a:xfrm>
            <a:custGeom>
              <a:rect b="b" l="l" r="r" t="t"/>
              <a:pathLst>
                <a:path extrusionOk="0" h="549" w="2266">
                  <a:moveTo>
                    <a:pt x="2265" y="0"/>
                  </a:moveTo>
                  <a:lnTo>
                    <a:pt x="0" y="0"/>
                  </a:lnTo>
                  <a:lnTo>
                    <a:pt x="0" y="548"/>
                  </a:lnTo>
                  <a:lnTo>
                    <a:pt x="2265" y="548"/>
                  </a:lnTo>
                  <a:lnTo>
                    <a:pt x="2265" y="0"/>
                  </a:lnTo>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1" name="Google Shape;1481;p4"/>
            <p:cNvSpPr/>
            <p:nvPr/>
          </p:nvSpPr>
          <p:spPr>
            <a:xfrm>
              <a:off x="13479773" y="7466590"/>
              <a:ext cx="4075188" cy="1025236"/>
            </a:xfrm>
            <a:custGeom>
              <a:rect b="b" l="l" r="r" t="t"/>
              <a:pathLst>
                <a:path extrusionOk="0" h="943551" w="3750500">
                  <a:moveTo>
                    <a:pt x="1065366" y="812970"/>
                  </a:moveTo>
                  <a:lnTo>
                    <a:pt x="3595738" y="812970"/>
                  </a:lnTo>
                  <a:cubicBezTo>
                    <a:pt x="3605704" y="812970"/>
                    <a:pt x="3613180" y="820032"/>
                    <a:pt x="3613180" y="829449"/>
                  </a:cubicBezTo>
                  <a:cubicBezTo>
                    <a:pt x="3613180" y="837688"/>
                    <a:pt x="3605704" y="844751"/>
                    <a:pt x="3595738" y="844751"/>
                  </a:cubicBezTo>
                  <a:lnTo>
                    <a:pt x="1065366" y="844751"/>
                  </a:lnTo>
                  <a:cubicBezTo>
                    <a:pt x="1056645" y="844751"/>
                    <a:pt x="1049170" y="837688"/>
                    <a:pt x="1049170" y="829449"/>
                  </a:cubicBezTo>
                  <a:cubicBezTo>
                    <a:pt x="1049170" y="820032"/>
                    <a:pt x="1056645" y="812970"/>
                    <a:pt x="1065366" y="812970"/>
                  </a:cubicBezTo>
                  <a:close/>
                  <a:moveTo>
                    <a:pt x="518147" y="423237"/>
                  </a:moveTo>
                  <a:cubicBezTo>
                    <a:pt x="484536" y="424480"/>
                    <a:pt x="454658" y="436908"/>
                    <a:pt x="431006" y="460522"/>
                  </a:cubicBezTo>
                  <a:cubicBezTo>
                    <a:pt x="384945" y="508993"/>
                    <a:pt x="384945" y="587292"/>
                    <a:pt x="434740" y="634520"/>
                  </a:cubicBezTo>
                  <a:cubicBezTo>
                    <a:pt x="483291" y="682991"/>
                    <a:pt x="561718" y="680505"/>
                    <a:pt x="609024" y="632034"/>
                  </a:cubicBezTo>
                  <a:cubicBezTo>
                    <a:pt x="631432" y="608421"/>
                    <a:pt x="643881" y="577350"/>
                    <a:pt x="643881" y="543793"/>
                  </a:cubicBezTo>
                  <a:cubicBezTo>
                    <a:pt x="643881" y="511479"/>
                    <a:pt x="630187" y="480408"/>
                    <a:pt x="606534" y="458037"/>
                  </a:cubicBezTo>
                  <a:cubicBezTo>
                    <a:pt x="582881" y="435665"/>
                    <a:pt x="553004" y="423237"/>
                    <a:pt x="520637" y="423237"/>
                  </a:cubicBezTo>
                  <a:cubicBezTo>
                    <a:pt x="520637" y="423237"/>
                    <a:pt x="519392" y="423237"/>
                    <a:pt x="518147" y="423237"/>
                  </a:cubicBezTo>
                  <a:close/>
                  <a:moveTo>
                    <a:pt x="517369" y="389370"/>
                  </a:moveTo>
                  <a:cubicBezTo>
                    <a:pt x="557673" y="388748"/>
                    <a:pt x="598443" y="403352"/>
                    <a:pt x="630187" y="433180"/>
                  </a:cubicBezTo>
                  <a:cubicBezTo>
                    <a:pt x="688697" y="489108"/>
                    <a:pt x="693676" y="579835"/>
                    <a:pt x="645126" y="643220"/>
                  </a:cubicBezTo>
                  <a:lnTo>
                    <a:pt x="800736" y="793604"/>
                  </a:lnTo>
                  <a:lnTo>
                    <a:pt x="777083" y="817218"/>
                  </a:lnTo>
                  <a:lnTo>
                    <a:pt x="620228" y="666834"/>
                  </a:lnTo>
                  <a:cubicBezTo>
                    <a:pt x="559229" y="717791"/>
                    <a:pt x="468352" y="715305"/>
                    <a:pt x="409843" y="659377"/>
                  </a:cubicBezTo>
                  <a:cubicBezTo>
                    <a:pt x="381210" y="629549"/>
                    <a:pt x="363782" y="591021"/>
                    <a:pt x="362537" y="548764"/>
                  </a:cubicBezTo>
                  <a:cubicBezTo>
                    <a:pt x="362537" y="506508"/>
                    <a:pt x="377476" y="466737"/>
                    <a:pt x="407353" y="436908"/>
                  </a:cubicBezTo>
                  <a:cubicBezTo>
                    <a:pt x="437230" y="405837"/>
                    <a:pt x="477066" y="389991"/>
                    <a:pt x="517369" y="389370"/>
                  </a:cubicBezTo>
                  <a:close/>
                  <a:moveTo>
                    <a:pt x="938059" y="258943"/>
                  </a:moveTo>
                  <a:lnTo>
                    <a:pt x="938059" y="909820"/>
                  </a:lnTo>
                  <a:lnTo>
                    <a:pt x="3716866" y="909820"/>
                  </a:lnTo>
                  <a:lnTo>
                    <a:pt x="3716866" y="258943"/>
                  </a:lnTo>
                  <a:close/>
                  <a:moveTo>
                    <a:pt x="221765" y="258943"/>
                  </a:moveTo>
                  <a:lnTo>
                    <a:pt x="221765" y="909820"/>
                  </a:lnTo>
                  <a:lnTo>
                    <a:pt x="895361" y="909820"/>
                  </a:lnTo>
                  <a:lnTo>
                    <a:pt x="895361" y="258943"/>
                  </a:lnTo>
                  <a:close/>
                  <a:moveTo>
                    <a:pt x="186763" y="225213"/>
                  </a:moveTo>
                  <a:lnTo>
                    <a:pt x="895361" y="225213"/>
                  </a:lnTo>
                  <a:lnTo>
                    <a:pt x="938059" y="225213"/>
                  </a:lnTo>
                  <a:lnTo>
                    <a:pt x="3750500" y="225213"/>
                  </a:lnTo>
                  <a:lnTo>
                    <a:pt x="3750500" y="943551"/>
                  </a:lnTo>
                  <a:lnTo>
                    <a:pt x="938059" y="943551"/>
                  </a:lnTo>
                  <a:lnTo>
                    <a:pt x="895361" y="943551"/>
                  </a:lnTo>
                  <a:lnTo>
                    <a:pt x="186763" y="943551"/>
                  </a:lnTo>
                  <a:close/>
                  <a:moveTo>
                    <a:pt x="110846" y="98874"/>
                  </a:moveTo>
                  <a:lnTo>
                    <a:pt x="1601733" y="98874"/>
                  </a:lnTo>
                  <a:cubicBezTo>
                    <a:pt x="1611714" y="98874"/>
                    <a:pt x="1619199" y="107551"/>
                    <a:pt x="1619199" y="116228"/>
                  </a:cubicBezTo>
                  <a:cubicBezTo>
                    <a:pt x="1619199" y="126145"/>
                    <a:pt x="1611714" y="133582"/>
                    <a:pt x="1601733" y="133582"/>
                  </a:cubicBezTo>
                  <a:lnTo>
                    <a:pt x="128313" y="133582"/>
                  </a:lnTo>
                  <a:lnTo>
                    <a:pt x="128313" y="360427"/>
                  </a:lnTo>
                  <a:cubicBezTo>
                    <a:pt x="128313" y="370344"/>
                    <a:pt x="120827" y="377782"/>
                    <a:pt x="110846" y="377782"/>
                  </a:cubicBezTo>
                  <a:cubicBezTo>
                    <a:pt x="102113" y="377782"/>
                    <a:pt x="93380" y="370344"/>
                    <a:pt x="93380" y="360427"/>
                  </a:cubicBezTo>
                  <a:lnTo>
                    <a:pt x="93380" y="116228"/>
                  </a:lnTo>
                  <a:cubicBezTo>
                    <a:pt x="93380" y="107551"/>
                    <a:pt x="102113" y="98874"/>
                    <a:pt x="110846" y="98874"/>
                  </a:cubicBezTo>
                  <a:close/>
                  <a:moveTo>
                    <a:pt x="17466" y="0"/>
                  </a:moveTo>
                  <a:lnTo>
                    <a:pt x="1508353" y="0"/>
                  </a:lnTo>
                  <a:cubicBezTo>
                    <a:pt x="1518334" y="0"/>
                    <a:pt x="1525819" y="7470"/>
                    <a:pt x="1525819" y="17431"/>
                  </a:cubicBezTo>
                  <a:cubicBezTo>
                    <a:pt x="1525819" y="26147"/>
                    <a:pt x="1518334" y="33617"/>
                    <a:pt x="1508353" y="33617"/>
                  </a:cubicBezTo>
                  <a:lnTo>
                    <a:pt x="34933" y="33617"/>
                  </a:lnTo>
                  <a:lnTo>
                    <a:pt x="34933" y="261471"/>
                  </a:lnTo>
                  <a:cubicBezTo>
                    <a:pt x="34933" y="271432"/>
                    <a:pt x="27447" y="278902"/>
                    <a:pt x="17466" y="278902"/>
                  </a:cubicBezTo>
                  <a:cubicBezTo>
                    <a:pt x="7486" y="278902"/>
                    <a:pt x="0" y="271432"/>
                    <a:pt x="0" y="261471"/>
                  </a:cubicBezTo>
                  <a:lnTo>
                    <a:pt x="0" y="17431"/>
                  </a:lnTo>
                  <a:cubicBezTo>
                    <a:pt x="0" y="7470"/>
                    <a:pt x="7486" y="0"/>
                    <a:pt x="17466"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grpSp>
      <p:sp>
        <p:nvSpPr>
          <p:cNvPr id="1482" name="Google Shape;1482;p4"/>
          <p:cNvSpPr/>
          <p:nvPr/>
        </p:nvSpPr>
        <p:spPr>
          <a:xfrm>
            <a:off x="2018390" y="3159304"/>
            <a:ext cx="6783788" cy="636112"/>
          </a:xfrm>
          <a:prstGeom prst="roundRect">
            <a:avLst>
              <a:gd fmla="val 10036" name="adj"/>
            </a:avLst>
          </a:prstGeom>
          <a:solidFill>
            <a:srgbClr val="69BF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3" name="Google Shape;1483;p4"/>
          <p:cNvSpPr/>
          <p:nvPr/>
        </p:nvSpPr>
        <p:spPr>
          <a:xfrm>
            <a:off x="2018390" y="3973361"/>
            <a:ext cx="6783788" cy="636112"/>
          </a:xfrm>
          <a:prstGeom prst="roundRect">
            <a:avLst>
              <a:gd fmla="val 9562" name="adj"/>
            </a:avLst>
          </a:prstGeom>
          <a:solidFill>
            <a:srgbClr val="C3E5F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4" name="Google Shape;1484;p4"/>
          <p:cNvSpPr/>
          <p:nvPr/>
        </p:nvSpPr>
        <p:spPr>
          <a:xfrm>
            <a:off x="2034490" y="4944734"/>
            <a:ext cx="6783788" cy="636112"/>
          </a:xfrm>
          <a:prstGeom prst="roundRect">
            <a:avLst>
              <a:gd fmla="val 9562" name="adj"/>
            </a:avLst>
          </a:prstGeom>
          <a:solidFill>
            <a:srgbClr val="FBE69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5" name="Google Shape;1485;p4"/>
          <p:cNvSpPr/>
          <p:nvPr/>
        </p:nvSpPr>
        <p:spPr>
          <a:xfrm>
            <a:off x="2006044" y="6050897"/>
            <a:ext cx="6783788" cy="636110"/>
          </a:xfrm>
          <a:prstGeom prst="roundRect">
            <a:avLst>
              <a:gd fmla="val 10510" name="adj"/>
            </a:avLst>
          </a:prstGeom>
          <a:solidFill>
            <a:srgbClr val="FDF5D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6" name="Google Shape;1486;p4"/>
          <p:cNvSpPr/>
          <p:nvPr/>
        </p:nvSpPr>
        <p:spPr>
          <a:xfrm>
            <a:off x="2034490" y="7164749"/>
            <a:ext cx="6783788" cy="636110"/>
          </a:xfrm>
          <a:prstGeom prst="roundRect">
            <a:avLst>
              <a:gd fmla="val 10510" name="adj"/>
            </a:avLst>
          </a:prstGeom>
          <a:solidFill>
            <a:srgbClr val="F08A8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7" name="Google Shape;1487;p4"/>
          <p:cNvSpPr/>
          <p:nvPr/>
        </p:nvSpPr>
        <p:spPr>
          <a:xfrm>
            <a:off x="2034490" y="8270910"/>
            <a:ext cx="6783788" cy="634319"/>
          </a:xfrm>
          <a:prstGeom prst="roundRect">
            <a:avLst>
              <a:gd fmla="val 9542" name="adj"/>
            </a:avLst>
          </a:prstGeom>
          <a:solidFill>
            <a:srgbClr val="F9D0C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88" name="Google Shape;1488;p4"/>
          <p:cNvSpPr txBox="1"/>
          <p:nvPr/>
        </p:nvSpPr>
        <p:spPr>
          <a:xfrm>
            <a:off x="9264975" y="758950"/>
            <a:ext cx="6540900" cy="1230900"/>
          </a:xfrm>
          <a:prstGeom prst="rect">
            <a:avLst/>
          </a:prstGeom>
          <a:noFill/>
          <a:ln>
            <a:noFill/>
          </a:ln>
        </p:spPr>
        <p:txBody>
          <a:bodyPr anchorCtr="0" anchor="b"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398"/>
              <a:buFont typeface="Arial"/>
              <a:buNone/>
            </a:pPr>
            <a:r>
              <a:rPr b="1" i="0" lang="en-US" sz="7398" u="none" cap="none" strike="noStrike">
                <a:solidFill>
                  <a:srgbClr val="111340"/>
                </a:solidFill>
                <a:latin typeface="Poppins"/>
                <a:ea typeface="Poppins"/>
                <a:cs typeface="Poppins"/>
                <a:sym typeface="Poppins"/>
              </a:rPr>
              <a:t>Contents</a:t>
            </a:r>
            <a:endParaRPr b="1" i="0" sz="7398" u="none" cap="none" strike="noStrike">
              <a:solidFill>
                <a:srgbClr val="111340"/>
              </a:solidFill>
              <a:latin typeface="Poppins"/>
              <a:ea typeface="Poppins"/>
              <a:cs typeface="Poppins"/>
              <a:sym typeface="Poppins"/>
            </a:endParaRPr>
          </a:p>
        </p:txBody>
      </p:sp>
      <p:sp>
        <p:nvSpPr>
          <p:cNvPr id="1489" name="Google Shape;1489;p4"/>
          <p:cNvSpPr txBox="1"/>
          <p:nvPr/>
        </p:nvSpPr>
        <p:spPr>
          <a:xfrm>
            <a:off x="2162601" y="4068582"/>
            <a:ext cx="5816405"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Wireshark</a:t>
            </a:r>
            <a:endParaRPr b="1" i="0" sz="2800" u="none" cap="none" strike="noStrike">
              <a:solidFill>
                <a:srgbClr val="111340"/>
              </a:solidFill>
              <a:latin typeface="Arial"/>
              <a:ea typeface="Arial"/>
              <a:cs typeface="Arial"/>
              <a:sym typeface="Arial"/>
            </a:endParaRPr>
          </a:p>
        </p:txBody>
      </p:sp>
      <p:sp>
        <p:nvSpPr>
          <p:cNvPr id="1490" name="Google Shape;1490;p4"/>
          <p:cNvSpPr txBox="1"/>
          <p:nvPr/>
        </p:nvSpPr>
        <p:spPr>
          <a:xfrm>
            <a:off x="2111240" y="3250605"/>
            <a:ext cx="4922077"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Network Traffic Analysis</a:t>
            </a:r>
            <a:endParaRPr b="1" i="0" sz="2800" u="none" cap="none" strike="noStrike">
              <a:solidFill>
                <a:srgbClr val="111340"/>
              </a:solidFill>
              <a:latin typeface="Arial"/>
              <a:ea typeface="Arial"/>
              <a:cs typeface="Arial"/>
              <a:sym typeface="Arial"/>
            </a:endParaRPr>
          </a:p>
        </p:txBody>
      </p:sp>
      <p:sp>
        <p:nvSpPr>
          <p:cNvPr id="1491" name="Google Shape;1491;p4"/>
          <p:cNvSpPr txBox="1"/>
          <p:nvPr/>
        </p:nvSpPr>
        <p:spPr>
          <a:xfrm>
            <a:off x="2116751" y="5079689"/>
            <a:ext cx="4922077"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Network Topology </a:t>
            </a:r>
            <a:endParaRPr b="1" i="0" sz="2800" u="none" cap="none" strike="noStrike">
              <a:solidFill>
                <a:srgbClr val="111340"/>
              </a:solidFill>
              <a:latin typeface="Arial"/>
              <a:ea typeface="Arial"/>
              <a:cs typeface="Arial"/>
              <a:sym typeface="Arial"/>
            </a:endParaRPr>
          </a:p>
        </p:txBody>
      </p:sp>
      <p:sp>
        <p:nvSpPr>
          <p:cNvPr id="1492" name="Google Shape;1492;p4"/>
          <p:cNvSpPr txBox="1"/>
          <p:nvPr/>
        </p:nvSpPr>
        <p:spPr>
          <a:xfrm>
            <a:off x="2162601" y="6165179"/>
            <a:ext cx="4922077"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Critical Vulnerabilities </a:t>
            </a:r>
            <a:endParaRPr b="0" i="0" sz="1400" u="none" cap="none" strike="noStrike">
              <a:solidFill>
                <a:srgbClr val="000000"/>
              </a:solidFill>
              <a:latin typeface="Arial"/>
              <a:ea typeface="Arial"/>
              <a:cs typeface="Arial"/>
              <a:sym typeface="Arial"/>
            </a:endParaRPr>
          </a:p>
        </p:txBody>
      </p:sp>
      <p:sp>
        <p:nvSpPr>
          <p:cNvPr id="1493" name="Google Shape;1493;p4"/>
          <p:cNvSpPr txBox="1"/>
          <p:nvPr/>
        </p:nvSpPr>
        <p:spPr>
          <a:xfrm>
            <a:off x="2333791" y="7214251"/>
            <a:ext cx="4922077"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Traffic Profile</a:t>
            </a:r>
            <a:endParaRPr b="1" i="0" sz="2800" u="none" cap="none" strike="noStrike">
              <a:solidFill>
                <a:srgbClr val="111340"/>
              </a:solidFill>
              <a:latin typeface="Arial"/>
              <a:ea typeface="Arial"/>
              <a:cs typeface="Arial"/>
              <a:sym typeface="Arial"/>
            </a:endParaRPr>
          </a:p>
        </p:txBody>
      </p:sp>
      <p:sp>
        <p:nvSpPr>
          <p:cNvPr id="1494" name="Google Shape;1494;p4"/>
          <p:cNvSpPr txBox="1"/>
          <p:nvPr/>
        </p:nvSpPr>
        <p:spPr>
          <a:xfrm>
            <a:off x="2162601" y="8357905"/>
            <a:ext cx="4922077" cy="523220"/>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111340"/>
                </a:solidFill>
                <a:latin typeface="Arial"/>
                <a:ea typeface="Arial"/>
                <a:cs typeface="Arial"/>
                <a:sym typeface="Arial"/>
              </a:rPr>
              <a:t>Normal Activity</a:t>
            </a:r>
            <a:endParaRPr b="1" i="0" sz="2800" u="none" cap="none" strike="noStrike">
              <a:solidFill>
                <a:srgbClr val="111340"/>
              </a:solidFill>
              <a:latin typeface="Arial"/>
              <a:ea typeface="Arial"/>
              <a:cs typeface="Arial"/>
              <a:sym typeface="Arial"/>
            </a:endParaRPr>
          </a:p>
        </p:txBody>
      </p:sp>
      <p:sp>
        <p:nvSpPr>
          <p:cNvPr id="1495" name="Google Shape;1495;p4"/>
          <p:cNvSpPr/>
          <p:nvPr/>
        </p:nvSpPr>
        <p:spPr>
          <a:xfrm>
            <a:off x="2034490" y="9256543"/>
            <a:ext cx="6783788" cy="634319"/>
          </a:xfrm>
          <a:prstGeom prst="roundRect">
            <a:avLst>
              <a:gd fmla="val 9542" name="adj"/>
            </a:avLst>
          </a:prstGeom>
          <a:solidFill>
            <a:srgbClr val="92D0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96" name="Google Shape;1496;p4"/>
          <p:cNvSpPr/>
          <p:nvPr/>
        </p:nvSpPr>
        <p:spPr>
          <a:xfrm>
            <a:off x="2034490" y="10379017"/>
            <a:ext cx="6783788" cy="634319"/>
          </a:xfrm>
          <a:prstGeom prst="roundRect">
            <a:avLst>
              <a:gd fmla="val 9542" name="adj"/>
            </a:avLst>
          </a:prstGeom>
          <a:solidFill>
            <a:srgbClr val="77F57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599"/>
              <a:buFont typeface="Arial"/>
              <a:buNone/>
            </a:pPr>
            <a:r>
              <a:t/>
            </a:r>
            <a:endParaRPr b="0" i="0" sz="3599" u="none" cap="none" strike="noStrike">
              <a:solidFill>
                <a:srgbClr val="000000"/>
              </a:solidFill>
              <a:latin typeface="Poppins"/>
              <a:ea typeface="Poppins"/>
              <a:cs typeface="Poppins"/>
              <a:sym typeface="Poppins"/>
            </a:endParaRPr>
          </a:p>
        </p:txBody>
      </p:sp>
      <p:sp>
        <p:nvSpPr>
          <p:cNvPr id="1497" name="Google Shape;1497;p4"/>
          <p:cNvSpPr txBox="1"/>
          <p:nvPr/>
        </p:nvSpPr>
        <p:spPr>
          <a:xfrm>
            <a:off x="2162600" y="9287193"/>
            <a:ext cx="4922077" cy="584775"/>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11340"/>
                </a:solidFill>
                <a:latin typeface="Arial"/>
                <a:ea typeface="Arial"/>
                <a:cs typeface="Arial"/>
                <a:sym typeface="Arial"/>
              </a:rPr>
              <a:t>Malicious Activity</a:t>
            </a:r>
            <a:endParaRPr b="1" i="0" sz="3200" u="none" cap="none" strike="noStrike">
              <a:solidFill>
                <a:srgbClr val="111340"/>
              </a:solidFill>
              <a:latin typeface="Arial"/>
              <a:ea typeface="Arial"/>
              <a:cs typeface="Arial"/>
              <a:sym typeface="Arial"/>
            </a:endParaRPr>
          </a:p>
        </p:txBody>
      </p:sp>
      <p:sp>
        <p:nvSpPr>
          <p:cNvPr id="1498" name="Google Shape;1498;p4"/>
          <p:cNvSpPr txBox="1"/>
          <p:nvPr/>
        </p:nvSpPr>
        <p:spPr>
          <a:xfrm>
            <a:off x="2411562" y="10376345"/>
            <a:ext cx="4922077" cy="584775"/>
          </a:xfrm>
          <a:prstGeom prst="rect">
            <a:avLst/>
          </a:prstGeom>
          <a:noFill/>
          <a:ln>
            <a:noFill/>
          </a:ln>
        </p:spPr>
        <p:txBody>
          <a:bodyPr anchorCtr="0" anchor="b"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111340"/>
                </a:solidFill>
                <a:latin typeface="Arial"/>
                <a:ea typeface="Arial"/>
                <a:cs typeface="Arial"/>
                <a:sym typeface="Arial"/>
              </a:rPr>
              <a:t>References</a:t>
            </a:r>
            <a:endParaRPr b="1" i="0" sz="3200" u="none" cap="none" strike="noStrike">
              <a:solidFill>
                <a:srgbClr val="11134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2" name="Shape 1502"/>
        <p:cNvGrpSpPr/>
        <p:nvPr/>
      </p:nvGrpSpPr>
      <p:grpSpPr>
        <a:xfrm>
          <a:off x="0" y="0"/>
          <a:ext cx="0" cy="0"/>
          <a:chOff x="0" y="0"/>
          <a:chExt cx="0" cy="0"/>
        </a:xfrm>
      </p:grpSpPr>
      <p:sp>
        <p:nvSpPr>
          <p:cNvPr id="1503" name="Google Shape;1503;p5"/>
          <p:cNvSpPr txBox="1"/>
          <p:nvPr>
            <p:ph idx="1" type="body"/>
          </p:nvPr>
        </p:nvSpPr>
        <p:spPr>
          <a:xfrm>
            <a:off x="646891" y="679019"/>
            <a:ext cx="23140366" cy="144849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262626"/>
              </a:buClr>
              <a:buSzPts val="10700"/>
              <a:buNone/>
            </a:pPr>
            <a:r>
              <a:rPr b="1" lang="en-US"/>
              <a:t>Network Traffic Analysis (NTA)</a:t>
            </a:r>
            <a:endParaRPr/>
          </a:p>
        </p:txBody>
      </p:sp>
      <p:grpSp>
        <p:nvGrpSpPr>
          <p:cNvPr id="1504" name="Google Shape;1504;p5"/>
          <p:cNvGrpSpPr/>
          <p:nvPr/>
        </p:nvGrpSpPr>
        <p:grpSpPr>
          <a:xfrm>
            <a:off x="14988104" y="3679596"/>
            <a:ext cx="7746962" cy="7956164"/>
            <a:chOff x="7496004" y="1839383"/>
            <a:chExt cx="3874490" cy="3979118"/>
          </a:xfrm>
        </p:grpSpPr>
        <p:sp>
          <p:nvSpPr>
            <p:cNvPr id="1505" name="Google Shape;1505;p5"/>
            <p:cNvSpPr/>
            <p:nvPr/>
          </p:nvSpPr>
          <p:spPr>
            <a:xfrm rot="8201235">
              <a:off x="10839502" y="4413955"/>
              <a:ext cx="427534" cy="471394"/>
            </a:xfrm>
            <a:custGeom>
              <a:rect b="b" l="l" r="r" t="t"/>
              <a:pathLst>
                <a:path extrusionOk="0" h="4725490" w="4285801">
                  <a:moveTo>
                    <a:pt x="1428251" y="4622752"/>
                  </a:moveTo>
                  <a:cubicBezTo>
                    <a:pt x="1313180" y="4505074"/>
                    <a:pt x="1240588" y="4345285"/>
                    <a:pt x="1235771" y="4167715"/>
                  </a:cubicBezTo>
                  <a:cubicBezTo>
                    <a:pt x="1227835" y="3875156"/>
                    <a:pt x="1406218" y="3620819"/>
                    <a:pt x="1664050" y="3520754"/>
                  </a:cubicBezTo>
                  <a:lnTo>
                    <a:pt x="1635892" y="2482688"/>
                  </a:lnTo>
                  <a:lnTo>
                    <a:pt x="1044642" y="2469039"/>
                  </a:lnTo>
                  <a:lnTo>
                    <a:pt x="1044642" y="2667331"/>
                  </a:lnTo>
                  <a:cubicBezTo>
                    <a:pt x="1044642" y="2727000"/>
                    <a:pt x="996271" y="2775371"/>
                    <a:pt x="936601" y="2775372"/>
                  </a:cubicBezTo>
                  <a:lnTo>
                    <a:pt x="657382" y="2775371"/>
                  </a:lnTo>
                  <a:cubicBezTo>
                    <a:pt x="637755" y="2823613"/>
                    <a:pt x="630101" y="2874237"/>
                    <a:pt x="622448" y="2945800"/>
                  </a:cubicBezTo>
                  <a:lnTo>
                    <a:pt x="252030" y="2945800"/>
                  </a:lnTo>
                  <a:cubicBezTo>
                    <a:pt x="256275" y="2883407"/>
                    <a:pt x="252593" y="2828938"/>
                    <a:pt x="235967" y="2775370"/>
                  </a:cubicBezTo>
                  <a:lnTo>
                    <a:pt x="7267" y="2775370"/>
                  </a:lnTo>
                  <a:cubicBezTo>
                    <a:pt x="1003" y="2679903"/>
                    <a:pt x="-1109" y="2594661"/>
                    <a:pt x="535" y="2514852"/>
                  </a:cubicBezTo>
                  <a:cubicBezTo>
                    <a:pt x="5466" y="2275424"/>
                    <a:pt x="44187" y="2084887"/>
                    <a:pt x="105917" y="1813823"/>
                  </a:cubicBezTo>
                  <a:cubicBezTo>
                    <a:pt x="258635" y="1288584"/>
                    <a:pt x="488046" y="911620"/>
                    <a:pt x="870837" y="570445"/>
                  </a:cubicBezTo>
                  <a:cubicBezTo>
                    <a:pt x="674179" y="1284154"/>
                    <a:pt x="622718" y="1497188"/>
                    <a:pt x="741752" y="1669956"/>
                  </a:cubicBezTo>
                  <a:cubicBezTo>
                    <a:pt x="882751" y="1699943"/>
                    <a:pt x="788174" y="1674807"/>
                    <a:pt x="936601" y="1710419"/>
                  </a:cubicBezTo>
                  <a:cubicBezTo>
                    <a:pt x="1001384" y="1730870"/>
                    <a:pt x="1044642" y="1758791"/>
                    <a:pt x="1044642" y="1818460"/>
                  </a:cubicBezTo>
                  <a:lnTo>
                    <a:pt x="1044642" y="1970448"/>
                  </a:lnTo>
                  <a:lnTo>
                    <a:pt x="1621635" y="1957128"/>
                  </a:lnTo>
                  <a:lnTo>
                    <a:pt x="1601569" y="1217379"/>
                  </a:lnTo>
                  <a:cubicBezTo>
                    <a:pt x="1338692" y="1131438"/>
                    <a:pt x="1146783" y="887145"/>
                    <a:pt x="1138847" y="594588"/>
                  </a:cubicBezTo>
                  <a:cubicBezTo>
                    <a:pt x="1132425" y="357828"/>
                    <a:pt x="1248029" y="146099"/>
                    <a:pt x="1428910" y="20243"/>
                  </a:cubicBezTo>
                  <a:lnTo>
                    <a:pt x="1447318" y="698863"/>
                  </a:lnTo>
                  <a:lnTo>
                    <a:pt x="2193594" y="678620"/>
                  </a:lnTo>
                  <a:lnTo>
                    <a:pt x="2175185" y="0"/>
                  </a:lnTo>
                  <a:cubicBezTo>
                    <a:pt x="2362624" y="115865"/>
                    <a:pt x="2489536" y="321015"/>
                    <a:pt x="2495958" y="557775"/>
                  </a:cubicBezTo>
                  <a:cubicBezTo>
                    <a:pt x="2503894" y="850332"/>
                    <a:pt x="2325511" y="1104670"/>
                    <a:pt x="2067679" y="1204735"/>
                  </a:cubicBezTo>
                  <a:lnTo>
                    <a:pt x="2087796" y="1946367"/>
                  </a:lnTo>
                  <a:lnTo>
                    <a:pt x="4285801" y="1895627"/>
                  </a:lnTo>
                  <a:lnTo>
                    <a:pt x="4285801" y="2543859"/>
                  </a:lnTo>
                  <a:lnTo>
                    <a:pt x="2102637" y="2493462"/>
                  </a:lnTo>
                  <a:lnTo>
                    <a:pt x="2130160" y="3508110"/>
                  </a:lnTo>
                  <a:cubicBezTo>
                    <a:pt x="2393037" y="3594051"/>
                    <a:pt x="2584946" y="3838344"/>
                    <a:pt x="2592882" y="4130902"/>
                  </a:cubicBezTo>
                  <a:cubicBezTo>
                    <a:pt x="2599304" y="4367662"/>
                    <a:pt x="2483700" y="4579391"/>
                    <a:pt x="2302820" y="4705247"/>
                  </a:cubicBezTo>
                  <a:lnTo>
                    <a:pt x="2284411" y="4026626"/>
                  </a:lnTo>
                  <a:lnTo>
                    <a:pt x="1538135" y="4046869"/>
                  </a:lnTo>
                  <a:lnTo>
                    <a:pt x="1556544" y="4725490"/>
                  </a:lnTo>
                  <a:cubicBezTo>
                    <a:pt x="1509684" y="4696524"/>
                    <a:pt x="1466607" y="4661977"/>
                    <a:pt x="1428251" y="4622752"/>
                  </a:cubicBezTo>
                  <a:close/>
                  <a:moveTo>
                    <a:pt x="44807" y="3562389"/>
                  </a:moveTo>
                  <a:cubicBezTo>
                    <a:pt x="25255" y="3542837"/>
                    <a:pt x="13162" y="3515827"/>
                    <a:pt x="13162" y="3485992"/>
                  </a:cubicBezTo>
                  <a:lnTo>
                    <a:pt x="13162" y="3053842"/>
                  </a:lnTo>
                  <a:cubicBezTo>
                    <a:pt x="13162" y="2994173"/>
                    <a:pt x="61534" y="2945801"/>
                    <a:pt x="121203" y="2945801"/>
                  </a:cubicBezTo>
                  <a:lnTo>
                    <a:pt x="757287" y="2945801"/>
                  </a:lnTo>
                  <a:cubicBezTo>
                    <a:pt x="816956" y="2945801"/>
                    <a:pt x="865328" y="2994173"/>
                    <a:pt x="865328" y="3053842"/>
                  </a:cubicBezTo>
                  <a:lnTo>
                    <a:pt x="865328" y="3485992"/>
                  </a:lnTo>
                  <a:cubicBezTo>
                    <a:pt x="865328" y="3545662"/>
                    <a:pt x="816956" y="3594033"/>
                    <a:pt x="757287" y="3594033"/>
                  </a:cubicBezTo>
                  <a:lnTo>
                    <a:pt x="121203" y="3594033"/>
                  </a:lnTo>
                  <a:cubicBezTo>
                    <a:pt x="91368" y="3594033"/>
                    <a:pt x="64358" y="3581940"/>
                    <a:pt x="44807" y="3562389"/>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06" name="Google Shape;1506;p5"/>
            <p:cNvSpPr/>
            <p:nvPr/>
          </p:nvSpPr>
          <p:spPr>
            <a:xfrm rot="-900000">
              <a:off x="7608221" y="2961416"/>
              <a:ext cx="392828" cy="319096"/>
            </a:xfrm>
            <a:custGeom>
              <a:rect b="b" l="l" r="r" t="t"/>
              <a:pathLst>
                <a:path extrusionOk="0" h="3321003" w="4088377">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07" name="Google Shape;1507;p5"/>
            <p:cNvSpPr/>
            <p:nvPr/>
          </p:nvSpPr>
          <p:spPr>
            <a:xfrm flipH="1" rot="5400000">
              <a:off x="10824557" y="2917080"/>
              <a:ext cx="392828" cy="392828"/>
            </a:xfrm>
            <a:custGeom>
              <a:rect b="b" l="l" r="r" t="t"/>
              <a:pathLst>
                <a:path extrusionOk="0" h="3786923" w="3287892">
                  <a:moveTo>
                    <a:pt x="2574092" y="3411971"/>
                  </a:moveTo>
                  <a:cubicBezTo>
                    <a:pt x="2577477" y="3551838"/>
                    <a:pt x="2489596" y="3681234"/>
                    <a:pt x="2347458" y="3745664"/>
                  </a:cubicBezTo>
                  <a:cubicBezTo>
                    <a:pt x="2228355" y="3799653"/>
                    <a:pt x="2086904" y="3800713"/>
                    <a:pt x="1966757" y="3748519"/>
                  </a:cubicBezTo>
                  <a:cubicBezTo>
                    <a:pt x="1823914" y="3686464"/>
                    <a:pt x="1733597" y="3559106"/>
                    <a:pt x="1733597" y="3419734"/>
                  </a:cubicBezTo>
                  <a:cubicBezTo>
                    <a:pt x="2013762" y="3417146"/>
                    <a:pt x="2293927" y="3414559"/>
                    <a:pt x="2574092" y="3411971"/>
                  </a:cubicBezTo>
                  <a:close/>
                  <a:moveTo>
                    <a:pt x="2574187" y="367189"/>
                  </a:moveTo>
                  <a:cubicBezTo>
                    <a:pt x="2294022" y="369777"/>
                    <a:pt x="2013857" y="372364"/>
                    <a:pt x="1733692" y="374952"/>
                  </a:cubicBezTo>
                  <a:cubicBezTo>
                    <a:pt x="1730307" y="235085"/>
                    <a:pt x="1818188" y="105689"/>
                    <a:pt x="1960326" y="41259"/>
                  </a:cubicBezTo>
                  <a:cubicBezTo>
                    <a:pt x="2079429" y="-12730"/>
                    <a:pt x="2220880" y="-13790"/>
                    <a:pt x="2341027" y="38404"/>
                  </a:cubicBezTo>
                  <a:cubicBezTo>
                    <a:pt x="2483870" y="100459"/>
                    <a:pt x="2574187" y="227817"/>
                    <a:pt x="2574187" y="367189"/>
                  </a:cubicBezTo>
                  <a:close/>
                  <a:moveTo>
                    <a:pt x="2688290" y="635445"/>
                  </a:moveTo>
                  <a:lnTo>
                    <a:pt x="2688290" y="1612884"/>
                  </a:lnTo>
                  <a:lnTo>
                    <a:pt x="1619492" y="1612884"/>
                  </a:lnTo>
                  <a:lnTo>
                    <a:pt x="1619492" y="1396859"/>
                  </a:lnTo>
                  <a:lnTo>
                    <a:pt x="201708" y="1396859"/>
                  </a:lnTo>
                  <a:cubicBezTo>
                    <a:pt x="90308" y="1396859"/>
                    <a:pt x="0" y="1306551"/>
                    <a:pt x="0" y="1195151"/>
                  </a:cubicBezTo>
                  <a:lnTo>
                    <a:pt x="0" y="907003"/>
                  </a:lnTo>
                  <a:cubicBezTo>
                    <a:pt x="0" y="795603"/>
                    <a:pt x="90308" y="705295"/>
                    <a:pt x="201708" y="705295"/>
                  </a:cubicBezTo>
                  <a:lnTo>
                    <a:pt x="1619492" y="705295"/>
                  </a:lnTo>
                  <a:lnTo>
                    <a:pt x="1619492" y="635445"/>
                  </a:lnTo>
                  <a:cubicBezTo>
                    <a:pt x="1619492" y="537063"/>
                    <a:pt x="1699247" y="457308"/>
                    <a:pt x="1797629" y="457308"/>
                  </a:cubicBezTo>
                  <a:lnTo>
                    <a:pt x="2510153" y="457308"/>
                  </a:lnTo>
                  <a:cubicBezTo>
                    <a:pt x="2608535" y="457308"/>
                    <a:pt x="2688290" y="537063"/>
                    <a:pt x="2688290" y="635445"/>
                  </a:cubicBezTo>
                  <a:close/>
                  <a:moveTo>
                    <a:pt x="3177333" y="2901044"/>
                  </a:moveTo>
                  <a:lnTo>
                    <a:pt x="1130451" y="2901044"/>
                  </a:lnTo>
                  <a:cubicBezTo>
                    <a:pt x="1350134" y="2526253"/>
                    <a:pt x="1481437" y="2165059"/>
                    <a:pt x="1605942" y="1684892"/>
                  </a:cubicBezTo>
                  <a:lnTo>
                    <a:pt x="2701842" y="1684892"/>
                  </a:lnTo>
                  <a:cubicBezTo>
                    <a:pt x="2809350" y="2117470"/>
                    <a:pt x="2933855" y="2516056"/>
                    <a:pt x="3177333" y="2901044"/>
                  </a:cubicBezTo>
                  <a:close/>
                  <a:moveTo>
                    <a:pt x="3287892" y="3137537"/>
                  </a:moveTo>
                  <a:lnTo>
                    <a:pt x="3287892" y="3248909"/>
                  </a:lnTo>
                  <a:cubicBezTo>
                    <a:pt x="3287892" y="3295849"/>
                    <a:pt x="3249839" y="3333902"/>
                    <a:pt x="3202899" y="3333902"/>
                  </a:cubicBezTo>
                  <a:lnTo>
                    <a:pt x="1104885" y="3333902"/>
                  </a:lnTo>
                  <a:cubicBezTo>
                    <a:pt x="1057945" y="3333902"/>
                    <a:pt x="1019892" y="3295849"/>
                    <a:pt x="1019892" y="3248909"/>
                  </a:cubicBezTo>
                  <a:lnTo>
                    <a:pt x="1019892" y="3137537"/>
                  </a:lnTo>
                  <a:cubicBezTo>
                    <a:pt x="1019892" y="3090597"/>
                    <a:pt x="1057945" y="3052544"/>
                    <a:pt x="1104885" y="3052544"/>
                  </a:cubicBezTo>
                  <a:lnTo>
                    <a:pt x="3202899" y="3052544"/>
                  </a:lnTo>
                  <a:cubicBezTo>
                    <a:pt x="3249839" y="3052544"/>
                    <a:pt x="3287892" y="3090597"/>
                    <a:pt x="3287892" y="3137537"/>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08" name="Google Shape;1508;p5"/>
            <p:cNvSpPr/>
            <p:nvPr/>
          </p:nvSpPr>
          <p:spPr>
            <a:xfrm>
              <a:off x="11062223" y="3784811"/>
              <a:ext cx="285020" cy="285020"/>
            </a:xfrm>
            <a:custGeom>
              <a:rect b="b" l="l" r="r" t="t"/>
              <a:pathLst>
                <a:path extrusionOk="0" h="2964099" w="2801488">
                  <a:moveTo>
                    <a:pt x="1393788" y="2251706"/>
                  </a:moveTo>
                  <a:cubicBezTo>
                    <a:pt x="1338380" y="2251706"/>
                    <a:pt x="1293463" y="2296623"/>
                    <a:pt x="1293463" y="2352031"/>
                  </a:cubicBezTo>
                  <a:cubicBezTo>
                    <a:pt x="1293463" y="2407439"/>
                    <a:pt x="1338380" y="2452356"/>
                    <a:pt x="1393788" y="2452356"/>
                  </a:cubicBezTo>
                  <a:cubicBezTo>
                    <a:pt x="1449196" y="2452356"/>
                    <a:pt x="1494113" y="2407439"/>
                    <a:pt x="1494113" y="2352031"/>
                  </a:cubicBezTo>
                  <a:cubicBezTo>
                    <a:pt x="1494113" y="2296623"/>
                    <a:pt x="1449196" y="2251706"/>
                    <a:pt x="1393788" y="2251706"/>
                  </a:cubicBezTo>
                  <a:close/>
                  <a:moveTo>
                    <a:pt x="2189420" y="1936547"/>
                  </a:moveTo>
                  <a:cubicBezTo>
                    <a:pt x="1959955" y="1936547"/>
                    <a:pt x="1773936" y="2122566"/>
                    <a:pt x="1773936" y="2352031"/>
                  </a:cubicBezTo>
                  <a:cubicBezTo>
                    <a:pt x="1773936" y="2581496"/>
                    <a:pt x="1959955" y="2767515"/>
                    <a:pt x="2189420" y="2767515"/>
                  </a:cubicBezTo>
                  <a:cubicBezTo>
                    <a:pt x="2418885" y="2767515"/>
                    <a:pt x="2604904" y="2581496"/>
                    <a:pt x="2604904" y="2352031"/>
                  </a:cubicBezTo>
                  <a:cubicBezTo>
                    <a:pt x="2604904" y="2122566"/>
                    <a:pt x="2418885" y="1936547"/>
                    <a:pt x="2189420" y="1936547"/>
                  </a:cubicBezTo>
                  <a:close/>
                  <a:moveTo>
                    <a:pt x="612068" y="1936547"/>
                  </a:moveTo>
                  <a:cubicBezTo>
                    <a:pt x="382603" y="1936547"/>
                    <a:pt x="196584" y="2122566"/>
                    <a:pt x="196584" y="2352031"/>
                  </a:cubicBezTo>
                  <a:cubicBezTo>
                    <a:pt x="196584" y="2581496"/>
                    <a:pt x="382603" y="2767515"/>
                    <a:pt x="612068" y="2767515"/>
                  </a:cubicBezTo>
                  <a:cubicBezTo>
                    <a:pt x="841533" y="2767515"/>
                    <a:pt x="1027552" y="2581496"/>
                    <a:pt x="1027552" y="2352031"/>
                  </a:cubicBezTo>
                  <a:cubicBezTo>
                    <a:pt x="1027552" y="2122566"/>
                    <a:pt x="841533" y="1936547"/>
                    <a:pt x="612068" y="1936547"/>
                  </a:cubicBezTo>
                  <a:close/>
                  <a:moveTo>
                    <a:pt x="845776" y="315"/>
                  </a:moveTo>
                  <a:cubicBezTo>
                    <a:pt x="1032101" y="7965"/>
                    <a:pt x="1181399" y="153129"/>
                    <a:pt x="1195696" y="335717"/>
                  </a:cubicBezTo>
                  <a:lnTo>
                    <a:pt x="1198885" y="335806"/>
                  </a:lnTo>
                  <a:lnTo>
                    <a:pt x="1198706" y="366401"/>
                  </a:lnTo>
                  <a:cubicBezTo>
                    <a:pt x="1198883" y="367005"/>
                    <a:pt x="1198884" y="367612"/>
                    <a:pt x="1198884" y="368218"/>
                  </a:cubicBezTo>
                  <a:lnTo>
                    <a:pt x="1198695" y="368210"/>
                  </a:lnTo>
                  <a:lnTo>
                    <a:pt x="1197421" y="585651"/>
                  </a:lnTo>
                  <a:cubicBezTo>
                    <a:pt x="1245519" y="531733"/>
                    <a:pt x="1316597" y="499778"/>
                    <a:pt x="1394104" y="502960"/>
                  </a:cubicBezTo>
                  <a:cubicBezTo>
                    <a:pt x="1472998" y="506199"/>
                    <a:pt x="1542269" y="545176"/>
                    <a:pt x="1585751" y="604519"/>
                  </a:cubicBezTo>
                  <a:cubicBezTo>
                    <a:pt x="1585226" y="514948"/>
                    <a:pt x="1584701" y="425377"/>
                    <a:pt x="1584176" y="335806"/>
                  </a:cubicBezTo>
                  <a:lnTo>
                    <a:pt x="1585829" y="335760"/>
                  </a:lnTo>
                  <a:cubicBezTo>
                    <a:pt x="1602915" y="140060"/>
                    <a:pt x="1770945" y="-7755"/>
                    <a:pt x="1967493" y="315"/>
                  </a:cubicBezTo>
                  <a:cubicBezTo>
                    <a:pt x="2146853" y="7679"/>
                    <a:pt x="2291902" y="142468"/>
                    <a:pt x="2315427" y="315465"/>
                  </a:cubicBezTo>
                  <a:lnTo>
                    <a:pt x="2320109" y="315335"/>
                  </a:lnTo>
                  <a:lnTo>
                    <a:pt x="2729306" y="2069418"/>
                  </a:lnTo>
                  <a:cubicBezTo>
                    <a:pt x="2776307" y="2152970"/>
                    <a:pt x="2801488" y="2249560"/>
                    <a:pt x="2801488" y="2352031"/>
                  </a:cubicBezTo>
                  <a:cubicBezTo>
                    <a:pt x="2801488" y="2690067"/>
                    <a:pt x="2527456" y="2964099"/>
                    <a:pt x="2189420" y="2964099"/>
                  </a:cubicBezTo>
                  <a:cubicBezTo>
                    <a:pt x="1922036" y="2964099"/>
                    <a:pt x="1694697" y="2792645"/>
                    <a:pt x="1613824" y="2552817"/>
                  </a:cubicBezTo>
                  <a:cubicBezTo>
                    <a:pt x="1559905" y="2613347"/>
                    <a:pt x="1481232" y="2650901"/>
                    <a:pt x="1393788" y="2650901"/>
                  </a:cubicBezTo>
                  <a:cubicBezTo>
                    <a:pt x="1311973" y="2650901"/>
                    <a:pt x="1237837" y="2618027"/>
                    <a:pt x="1183996" y="2564635"/>
                  </a:cubicBezTo>
                  <a:cubicBezTo>
                    <a:pt x="1099341" y="2798210"/>
                    <a:pt x="875077" y="2964099"/>
                    <a:pt x="612068" y="2964099"/>
                  </a:cubicBezTo>
                  <a:cubicBezTo>
                    <a:pt x="274032" y="2964099"/>
                    <a:pt x="0" y="2690067"/>
                    <a:pt x="0" y="2352031"/>
                  </a:cubicBezTo>
                  <a:cubicBezTo>
                    <a:pt x="0" y="2288533"/>
                    <a:pt x="9669" y="2227293"/>
                    <a:pt x="30466" y="2170591"/>
                  </a:cubicBezTo>
                  <a:lnTo>
                    <a:pt x="30153" y="2170591"/>
                  </a:lnTo>
                  <a:lnTo>
                    <a:pt x="462952" y="315335"/>
                  </a:lnTo>
                  <a:lnTo>
                    <a:pt x="467801" y="315470"/>
                  </a:lnTo>
                  <a:cubicBezTo>
                    <a:pt x="493068" y="129842"/>
                    <a:pt x="656149" y="-7470"/>
                    <a:pt x="845776" y="315"/>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09" name="Google Shape;1509;p5"/>
            <p:cNvSpPr/>
            <p:nvPr/>
          </p:nvSpPr>
          <p:spPr>
            <a:xfrm>
              <a:off x="8077159" y="2346892"/>
              <a:ext cx="392828" cy="303948"/>
            </a:xfrm>
            <a:custGeom>
              <a:rect b="b" l="l" r="r" t="t"/>
              <a:pathLst>
                <a:path extrusionOk="0" h="3064028" w="3960000">
                  <a:moveTo>
                    <a:pt x="1955333" y="1285185"/>
                  </a:moveTo>
                  <a:cubicBezTo>
                    <a:pt x="2192176" y="1285185"/>
                    <a:pt x="2384176" y="1477185"/>
                    <a:pt x="2384176" y="1714028"/>
                  </a:cubicBezTo>
                  <a:cubicBezTo>
                    <a:pt x="2384176" y="1950871"/>
                    <a:pt x="2192176" y="2142871"/>
                    <a:pt x="1955333" y="2142871"/>
                  </a:cubicBezTo>
                  <a:cubicBezTo>
                    <a:pt x="1718490" y="2142871"/>
                    <a:pt x="1526490" y="1950871"/>
                    <a:pt x="1526490" y="1714028"/>
                  </a:cubicBezTo>
                  <a:cubicBezTo>
                    <a:pt x="1526490" y="1477185"/>
                    <a:pt x="1718490" y="1285185"/>
                    <a:pt x="1955333" y="1285185"/>
                  </a:cubicBezTo>
                  <a:close/>
                  <a:moveTo>
                    <a:pt x="1955333" y="1074136"/>
                  </a:moveTo>
                  <a:cubicBezTo>
                    <a:pt x="1601930" y="1074136"/>
                    <a:pt x="1315441" y="1360625"/>
                    <a:pt x="1315441" y="1714028"/>
                  </a:cubicBezTo>
                  <a:cubicBezTo>
                    <a:pt x="1315441" y="2067431"/>
                    <a:pt x="1601930" y="2353920"/>
                    <a:pt x="1955333" y="2353920"/>
                  </a:cubicBezTo>
                  <a:cubicBezTo>
                    <a:pt x="2308736" y="2353920"/>
                    <a:pt x="2595225" y="2067431"/>
                    <a:pt x="2595225" y="1714028"/>
                  </a:cubicBezTo>
                  <a:cubicBezTo>
                    <a:pt x="2595225" y="1360625"/>
                    <a:pt x="2308736" y="1074136"/>
                    <a:pt x="1955333" y="1074136"/>
                  </a:cubicBezTo>
                  <a:close/>
                  <a:moveTo>
                    <a:pt x="1955333" y="849503"/>
                  </a:moveTo>
                  <a:cubicBezTo>
                    <a:pt x="2432797" y="849503"/>
                    <a:pt x="2819858" y="1236564"/>
                    <a:pt x="2819858" y="1714028"/>
                  </a:cubicBezTo>
                  <a:cubicBezTo>
                    <a:pt x="2819858" y="2191492"/>
                    <a:pt x="2432797" y="2578553"/>
                    <a:pt x="1955333" y="2578553"/>
                  </a:cubicBezTo>
                  <a:cubicBezTo>
                    <a:pt x="1477869" y="2578553"/>
                    <a:pt x="1090808" y="2191492"/>
                    <a:pt x="1090808" y="1714028"/>
                  </a:cubicBezTo>
                  <a:cubicBezTo>
                    <a:pt x="1090808" y="1236564"/>
                    <a:pt x="1477869" y="849503"/>
                    <a:pt x="1955333" y="849503"/>
                  </a:cubicBezTo>
                  <a:close/>
                  <a:moveTo>
                    <a:pt x="3253503" y="756254"/>
                  </a:moveTo>
                  <a:cubicBezTo>
                    <a:pt x="3162525" y="756254"/>
                    <a:pt x="3088773" y="830006"/>
                    <a:pt x="3088773" y="920984"/>
                  </a:cubicBezTo>
                  <a:cubicBezTo>
                    <a:pt x="3088773" y="1011962"/>
                    <a:pt x="3162525" y="1085714"/>
                    <a:pt x="3253503" y="1085714"/>
                  </a:cubicBezTo>
                  <a:cubicBezTo>
                    <a:pt x="3344481" y="1085714"/>
                    <a:pt x="3418233" y="1011962"/>
                    <a:pt x="3418233" y="920984"/>
                  </a:cubicBezTo>
                  <a:cubicBezTo>
                    <a:pt x="3418233" y="830006"/>
                    <a:pt x="3344481" y="756254"/>
                    <a:pt x="3253503" y="756254"/>
                  </a:cubicBezTo>
                  <a:close/>
                  <a:moveTo>
                    <a:pt x="1955333" y="744677"/>
                  </a:moveTo>
                  <a:cubicBezTo>
                    <a:pt x="1419975" y="744677"/>
                    <a:pt x="985982" y="1178670"/>
                    <a:pt x="985982" y="1714028"/>
                  </a:cubicBezTo>
                  <a:cubicBezTo>
                    <a:pt x="985982" y="2249386"/>
                    <a:pt x="1419975" y="2683379"/>
                    <a:pt x="1955333" y="2683379"/>
                  </a:cubicBezTo>
                  <a:cubicBezTo>
                    <a:pt x="2490691" y="2683379"/>
                    <a:pt x="2924684" y="2249386"/>
                    <a:pt x="2924684" y="1714028"/>
                  </a:cubicBezTo>
                  <a:cubicBezTo>
                    <a:pt x="2924684" y="1178670"/>
                    <a:pt x="2490691" y="744677"/>
                    <a:pt x="1955333" y="744677"/>
                  </a:cubicBezTo>
                  <a:close/>
                  <a:moveTo>
                    <a:pt x="1333922" y="0"/>
                  </a:moveTo>
                  <a:lnTo>
                    <a:pt x="2626078" y="0"/>
                  </a:lnTo>
                  <a:lnTo>
                    <a:pt x="2717085" y="364028"/>
                  </a:lnTo>
                  <a:lnTo>
                    <a:pt x="3699990" y="364028"/>
                  </a:lnTo>
                  <a:cubicBezTo>
                    <a:pt x="3843590" y="364028"/>
                    <a:pt x="3960000" y="480438"/>
                    <a:pt x="3960000" y="624038"/>
                  </a:cubicBezTo>
                  <a:lnTo>
                    <a:pt x="3960000" y="2804018"/>
                  </a:lnTo>
                  <a:cubicBezTo>
                    <a:pt x="3960000" y="2947618"/>
                    <a:pt x="3843590" y="3064028"/>
                    <a:pt x="3699990" y="3064028"/>
                  </a:cubicBezTo>
                  <a:lnTo>
                    <a:pt x="260010" y="3064028"/>
                  </a:lnTo>
                  <a:cubicBezTo>
                    <a:pt x="116410" y="3064028"/>
                    <a:pt x="0" y="2947618"/>
                    <a:pt x="0" y="2804018"/>
                  </a:cubicBezTo>
                  <a:lnTo>
                    <a:pt x="0" y="624038"/>
                  </a:lnTo>
                  <a:cubicBezTo>
                    <a:pt x="0" y="480438"/>
                    <a:pt x="116410" y="364028"/>
                    <a:pt x="260010" y="364028"/>
                  </a:cubicBezTo>
                  <a:lnTo>
                    <a:pt x="443165" y="364028"/>
                  </a:lnTo>
                  <a:lnTo>
                    <a:pt x="443165" y="237982"/>
                  </a:lnTo>
                  <a:cubicBezTo>
                    <a:pt x="443165" y="195266"/>
                    <a:pt x="477794" y="160637"/>
                    <a:pt x="520510" y="160637"/>
                  </a:cubicBezTo>
                  <a:lnTo>
                    <a:pt x="1049896" y="160637"/>
                  </a:lnTo>
                  <a:cubicBezTo>
                    <a:pt x="1092612" y="160637"/>
                    <a:pt x="1127241" y="195266"/>
                    <a:pt x="1127241" y="237982"/>
                  </a:cubicBezTo>
                  <a:lnTo>
                    <a:pt x="1127241" y="364028"/>
                  </a:lnTo>
                  <a:lnTo>
                    <a:pt x="1242915" y="364028"/>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0" name="Google Shape;1510;p5"/>
            <p:cNvSpPr/>
            <p:nvPr/>
          </p:nvSpPr>
          <p:spPr>
            <a:xfrm>
              <a:off x="8560619" y="5355763"/>
              <a:ext cx="372889" cy="259826"/>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11" name="Google Shape;1511;p5"/>
            <p:cNvSpPr/>
            <p:nvPr/>
          </p:nvSpPr>
          <p:spPr>
            <a:xfrm rot="2498363">
              <a:off x="8831623" y="1920263"/>
              <a:ext cx="392828" cy="392828"/>
            </a:xfrm>
            <a:custGeom>
              <a:rect b="b" l="l" r="r" t="t"/>
              <a:pathLst>
                <a:path extrusionOk="0" h="3938940" w="3860438">
                  <a:moveTo>
                    <a:pt x="1862067" y="2433815"/>
                  </a:moveTo>
                  <a:lnTo>
                    <a:pt x="1970067" y="2433815"/>
                  </a:lnTo>
                  <a:lnTo>
                    <a:pt x="1970067" y="3362873"/>
                  </a:lnTo>
                  <a:lnTo>
                    <a:pt x="2004792" y="3362873"/>
                  </a:lnTo>
                  <a:lnTo>
                    <a:pt x="2004792" y="3650907"/>
                  </a:lnTo>
                  <a:cubicBezTo>
                    <a:pt x="2004792" y="3808349"/>
                    <a:pt x="1878374" y="3936619"/>
                    <a:pt x="1720949" y="3938909"/>
                  </a:cubicBezTo>
                  <a:cubicBezTo>
                    <a:pt x="1564029" y="3941192"/>
                    <a:pt x="1434265" y="3817458"/>
                    <a:pt x="1429045" y="3660794"/>
                  </a:cubicBezTo>
                  <a:lnTo>
                    <a:pt x="1428727" y="3660794"/>
                  </a:lnTo>
                  <a:lnTo>
                    <a:pt x="1428727" y="3588794"/>
                  </a:lnTo>
                  <a:cubicBezTo>
                    <a:pt x="1428727" y="3549029"/>
                    <a:pt x="1460962" y="3516794"/>
                    <a:pt x="1500727" y="3516794"/>
                  </a:cubicBezTo>
                  <a:lnTo>
                    <a:pt x="1536727" y="3516794"/>
                  </a:lnTo>
                  <a:cubicBezTo>
                    <a:pt x="1576492" y="3516794"/>
                    <a:pt x="1608727" y="3549029"/>
                    <a:pt x="1608727" y="3588794"/>
                  </a:cubicBezTo>
                  <a:lnTo>
                    <a:pt x="1608727" y="3654789"/>
                  </a:lnTo>
                  <a:cubicBezTo>
                    <a:pt x="1610687" y="3713589"/>
                    <a:pt x="1659418" y="3760001"/>
                    <a:pt x="1718334" y="3759144"/>
                  </a:cubicBezTo>
                  <a:cubicBezTo>
                    <a:pt x="1777498" y="3758284"/>
                    <a:pt x="1825008" y="3710077"/>
                    <a:pt x="1825008" y="3650907"/>
                  </a:cubicBezTo>
                  <a:lnTo>
                    <a:pt x="1824792" y="3650907"/>
                  </a:lnTo>
                  <a:lnTo>
                    <a:pt x="1824792" y="3362873"/>
                  </a:lnTo>
                  <a:lnTo>
                    <a:pt x="1862067" y="3362873"/>
                  </a:lnTo>
                  <a:close/>
                  <a:moveTo>
                    <a:pt x="1963773" y="341826"/>
                  </a:moveTo>
                  <a:cubicBezTo>
                    <a:pt x="2603866" y="1105515"/>
                    <a:pt x="2803203" y="1464631"/>
                    <a:pt x="2867684" y="2396069"/>
                  </a:cubicBezTo>
                  <a:cubicBezTo>
                    <a:pt x="2523234" y="2107144"/>
                    <a:pt x="2324834" y="2107144"/>
                    <a:pt x="1967684" y="2396069"/>
                  </a:cubicBezTo>
                  <a:cubicBezTo>
                    <a:pt x="1966380" y="1713514"/>
                    <a:pt x="1965077" y="1024381"/>
                    <a:pt x="1963773" y="341826"/>
                  </a:cubicBezTo>
                  <a:close/>
                  <a:moveTo>
                    <a:pt x="1882676" y="341826"/>
                  </a:moveTo>
                  <a:cubicBezTo>
                    <a:pt x="1881372" y="1024381"/>
                    <a:pt x="1880069" y="1713514"/>
                    <a:pt x="1878765" y="2396069"/>
                  </a:cubicBezTo>
                  <a:cubicBezTo>
                    <a:pt x="1521615" y="2107144"/>
                    <a:pt x="1323215" y="2107144"/>
                    <a:pt x="978765" y="2396069"/>
                  </a:cubicBezTo>
                  <a:cubicBezTo>
                    <a:pt x="1043246" y="1464631"/>
                    <a:pt x="1242583" y="1105515"/>
                    <a:pt x="1882676" y="341826"/>
                  </a:cubicBezTo>
                  <a:close/>
                  <a:moveTo>
                    <a:pt x="2058573" y="335248"/>
                  </a:moveTo>
                  <a:cubicBezTo>
                    <a:pt x="3026489" y="598978"/>
                    <a:pt x="3714825" y="1273857"/>
                    <a:pt x="3860438" y="2396070"/>
                  </a:cubicBezTo>
                  <a:cubicBezTo>
                    <a:pt x="3515988" y="2107145"/>
                    <a:pt x="3317588" y="2107145"/>
                    <a:pt x="2960438" y="2396070"/>
                  </a:cubicBezTo>
                  <a:cubicBezTo>
                    <a:pt x="2910892" y="1313327"/>
                    <a:pt x="2647549" y="1036442"/>
                    <a:pt x="2058573" y="335248"/>
                  </a:cubicBezTo>
                  <a:close/>
                  <a:moveTo>
                    <a:pt x="1801865" y="335248"/>
                  </a:moveTo>
                  <a:cubicBezTo>
                    <a:pt x="1212889" y="1036442"/>
                    <a:pt x="949546" y="1313327"/>
                    <a:pt x="900000" y="2396070"/>
                  </a:cubicBezTo>
                  <a:cubicBezTo>
                    <a:pt x="542850" y="2107145"/>
                    <a:pt x="344450" y="2107145"/>
                    <a:pt x="0" y="2396070"/>
                  </a:cubicBezTo>
                  <a:cubicBezTo>
                    <a:pt x="145613" y="1273857"/>
                    <a:pt x="833949" y="598978"/>
                    <a:pt x="1801865" y="335248"/>
                  </a:cubicBezTo>
                  <a:close/>
                  <a:moveTo>
                    <a:pt x="1902679" y="0"/>
                  </a:moveTo>
                  <a:lnTo>
                    <a:pt x="1929455" y="0"/>
                  </a:lnTo>
                  <a:lnTo>
                    <a:pt x="1970067" y="288000"/>
                  </a:lnTo>
                  <a:lnTo>
                    <a:pt x="1862067" y="288000"/>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2" name="Google Shape;1512;p5"/>
            <p:cNvSpPr/>
            <p:nvPr/>
          </p:nvSpPr>
          <p:spPr>
            <a:xfrm rot="-2129845">
              <a:off x="10110329" y="1972655"/>
              <a:ext cx="132806" cy="502999"/>
            </a:xfrm>
            <a:custGeom>
              <a:rect b="b" l="l" r="r" t="t"/>
              <a:pathLst>
                <a:path extrusionOk="0" h="5014044" w="1323851">
                  <a:moveTo>
                    <a:pt x="797140" y="4503940"/>
                  </a:moveTo>
                  <a:cubicBezTo>
                    <a:pt x="732770" y="4439570"/>
                    <a:pt x="628407" y="4439570"/>
                    <a:pt x="564037" y="4503940"/>
                  </a:cubicBezTo>
                  <a:cubicBezTo>
                    <a:pt x="499667" y="4568310"/>
                    <a:pt x="499667" y="4672672"/>
                    <a:pt x="564037" y="4737042"/>
                  </a:cubicBezTo>
                  <a:cubicBezTo>
                    <a:pt x="628407" y="4801412"/>
                    <a:pt x="732770" y="4801413"/>
                    <a:pt x="797140" y="4737043"/>
                  </a:cubicBezTo>
                  <a:cubicBezTo>
                    <a:pt x="861510" y="4672673"/>
                    <a:pt x="861510" y="4568310"/>
                    <a:pt x="797140" y="4503940"/>
                  </a:cubicBezTo>
                  <a:close/>
                  <a:moveTo>
                    <a:pt x="1019859" y="4396571"/>
                  </a:moveTo>
                  <a:lnTo>
                    <a:pt x="1019859" y="4844408"/>
                  </a:lnTo>
                  <a:lnTo>
                    <a:pt x="680589" y="5014044"/>
                  </a:lnTo>
                  <a:lnTo>
                    <a:pt x="341319" y="4844409"/>
                  </a:lnTo>
                  <a:lnTo>
                    <a:pt x="341319" y="4396572"/>
                  </a:lnTo>
                  <a:lnTo>
                    <a:pt x="680589" y="4226937"/>
                  </a:lnTo>
                  <a:close/>
                  <a:moveTo>
                    <a:pt x="800624" y="237293"/>
                  </a:moveTo>
                  <a:cubicBezTo>
                    <a:pt x="730322" y="166991"/>
                    <a:pt x="616339" y="166991"/>
                    <a:pt x="546037" y="237293"/>
                  </a:cubicBezTo>
                  <a:cubicBezTo>
                    <a:pt x="475735" y="307595"/>
                    <a:pt x="475735" y="421577"/>
                    <a:pt x="546037" y="491879"/>
                  </a:cubicBezTo>
                  <a:cubicBezTo>
                    <a:pt x="616339" y="562181"/>
                    <a:pt x="730322" y="562181"/>
                    <a:pt x="800624" y="491879"/>
                  </a:cubicBezTo>
                  <a:cubicBezTo>
                    <a:pt x="870926" y="421577"/>
                    <a:pt x="870926" y="307595"/>
                    <a:pt x="800624" y="237293"/>
                  </a:cubicBezTo>
                  <a:close/>
                  <a:moveTo>
                    <a:pt x="1079384" y="68015"/>
                  </a:moveTo>
                  <a:cubicBezTo>
                    <a:pt x="1121407" y="110039"/>
                    <a:pt x="1147399" y="168093"/>
                    <a:pt x="1147399" y="232219"/>
                  </a:cubicBezTo>
                  <a:cubicBezTo>
                    <a:pt x="1147399" y="1159793"/>
                    <a:pt x="1034554" y="2087367"/>
                    <a:pt x="1023948" y="3014957"/>
                  </a:cubicBezTo>
                  <a:cubicBezTo>
                    <a:pt x="1133082" y="3060182"/>
                    <a:pt x="1235152" y="3127360"/>
                    <a:pt x="1323851" y="3216059"/>
                  </a:cubicBezTo>
                  <a:cubicBezTo>
                    <a:pt x="1689423" y="3581630"/>
                    <a:pt x="1689423" y="4174338"/>
                    <a:pt x="1323851" y="4539910"/>
                  </a:cubicBezTo>
                  <a:cubicBezTo>
                    <a:pt x="1261218" y="4602543"/>
                    <a:pt x="1191917" y="4654446"/>
                    <a:pt x="1117803" y="4694845"/>
                  </a:cubicBezTo>
                  <a:lnTo>
                    <a:pt x="1117303" y="3872699"/>
                  </a:lnTo>
                  <a:lnTo>
                    <a:pt x="684319" y="3565900"/>
                  </a:lnTo>
                  <a:lnTo>
                    <a:pt x="251709" y="3873225"/>
                  </a:lnTo>
                  <a:lnTo>
                    <a:pt x="252223" y="4718882"/>
                  </a:lnTo>
                  <a:cubicBezTo>
                    <a:pt x="160837" y="4675423"/>
                    <a:pt x="75567" y="4615476"/>
                    <a:pt x="0" y="4539910"/>
                  </a:cubicBezTo>
                  <a:cubicBezTo>
                    <a:pt x="-365571" y="4174338"/>
                    <a:pt x="-365571" y="3581630"/>
                    <a:pt x="0" y="3216059"/>
                  </a:cubicBezTo>
                  <a:cubicBezTo>
                    <a:pt x="100968" y="3115091"/>
                    <a:pt x="219261" y="3042010"/>
                    <a:pt x="345675" y="2997831"/>
                  </a:cubicBezTo>
                  <a:lnTo>
                    <a:pt x="211295" y="232219"/>
                  </a:lnTo>
                  <a:cubicBezTo>
                    <a:pt x="211295" y="103968"/>
                    <a:pt x="315263" y="0"/>
                    <a:pt x="443514" y="0"/>
                  </a:cubicBezTo>
                  <a:lnTo>
                    <a:pt x="915180" y="0"/>
                  </a:lnTo>
                  <a:cubicBezTo>
                    <a:pt x="979305" y="0"/>
                    <a:pt x="1037360" y="25992"/>
                    <a:pt x="1079384" y="68015"/>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13" name="Google Shape;1513;p5"/>
            <p:cNvSpPr/>
            <p:nvPr/>
          </p:nvSpPr>
          <p:spPr>
            <a:xfrm rot="-8100000">
              <a:off x="9503918" y="5364438"/>
              <a:ext cx="71616" cy="502304"/>
            </a:xfrm>
            <a:custGeom>
              <a:rect b="b" l="l" r="r" t="t"/>
              <a:pathLst>
                <a:path extrusionOk="0" h="460327" w="65631">
                  <a:moveTo>
                    <a:pt x="42919" y="215685"/>
                  </a:moveTo>
                  <a:lnTo>
                    <a:pt x="22708" y="215685"/>
                  </a:lnTo>
                  <a:lnTo>
                    <a:pt x="0" y="185855"/>
                  </a:lnTo>
                  <a:lnTo>
                    <a:pt x="3" y="185856"/>
                  </a:lnTo>
                  <a:lnTo>
                    <a:pt x="3" y="32814"/>
                  </a:lnTo>
                  <a:cubicBezTo>
                    <a:pt x="3" y="14690"/>
                    <a:pt x="14694" y="0"/>
                    <a:pt x="32817" y="0"/>
                  </a:cubicBezTo>
                  <a:cubicBezTo>
                    <a:pt x="50940" y="0"/>
                    <a:pt x="65631" y="14690"/>
                    <a:pt x="65631" y="32814"/>
                  </a:cubicBezTo>
                  <a:lnTo>
                    <a:pt x="65631" y="185856"/>
                  </a:lnTo>
                  <a:lnTo>
                    <a:pt x="65626" y="185856"/>
                  </a:lnTo>
                  <a:close/>
                  <a:moveTo>
                    <a:pt x="57234" y="460327"/>
                  </a:moveTo>
                  <a:lnTo>
                    <a:pt x="11300" y="460327"/>
                  </a:lnTo>
                  <a:lnTo>
                    <a:pt x="11300" y="366559"/>
                  </a:lnTo>
                  <a:cubicBezTo>
                    <a:pt x="13577" y="349655"/>
                    <a:pt x="25635" y="358815"/>
                    <a:pt x="25452" y="346112"/>
                  </a:cubicBezTo>
                  <a:cubicBezTo>
                    <a:pt x="25288" y="302926"/>
                    <a:pt x="25124" y="259739"/>
                    <a:pt x="24960" y="216553"/>
                  </a:cubicBezTo>
                  <a:lnTo>
                    <a:pt x="42858" y="216553"/>
                  </a:lnTo>
                  <a:cubicBezTo>
                    <a:pt x="42694" y="259576"/>
                    <a:pt x="42530" y="302598"/>
                    <a:pt x="42366" y="345621"/>
                  </a:cubicBezTo>
                  <a:cubicBezTo>
                    <a:pt x="39843" y="359799"/>
                    <a:pt x="54756" y="347441"/>
                    <a:pt x="57234" y="366559"/>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14" name="Google Shape;1514;p5"/>
            <p:cNvSpPr/>
            <p:nvPr/>
          </p:nvSpPr>
          <p:spPr>
            <a:xfrm>
              <a:off x="10146073" y="5282722"/>
              <a:ext cx="141778" cy="392828"/>
            </a:xfrm>
            <a:custGeom>
              <a:rect b="b" l="l" r="r" t="t"/>
              <a:pathLst>
                <a:path extrusionOk="0" h="3871427" w="1397263">
                  <a:moveTo>
                    <a:pt x="698631" y="1778701"/>
                  </a:moveTo>
                  <a:cubicBezTo>
                    <a:pt x="609151" y="1778701"/>
                    <a:pt x="536613" y="1851239"/>
                    <a:pt x="536613" y="1940719"/>
                  </a:cubicBezTo>
                  <a:cubicBezTo>
                    <a:pt x="536613" y="2030199"/>
                    <a:pt x="609151" y="2102737"/>
                    <a:pt x="698631" y="2102737"/>
                  </a:cubicBezTo>
                  <a:cubicBezTo>
                    <a:pt x="788111" y="2102737"/>
                    <a:pt x="860649" y="2030199"/>
                    <a:pt x="860649" y="1940719"/>
                  </a:cubicBezTo>
                  <a:cubicBezTo>
                    <a:pt x="860649" y="1851239"/>
                    <a:pt x="788111" y="1778701"/>
                    <a:pt x="698631" y="1778701"/>
                  </a:cubicBezTo>
                  <a:close/>
                  <a:moveTo>
                    <a:pt x="999594" y="0"/>
                  </a:moveTo>
                  <a:lnTo>
                    <a:pt x="1321063" y="0"/>
                  </a:lnTo>
                  <a:lnTo>
                    <a:pt x="1390119" y="95250"/>
                  </a:lnTo>
                  <a:cubicBezTo>
                    <a:pt x="1392500" y="284956"/>
                    <a:pt x="1394882" y="474663"/>
                    <a:pt x="1397263" y="664369"/>
                  </a:cubicBezTo>
                  <a:lnTo>
                    <a:pt x="1256769" y="833438"/>
                  </a:lnTo>
                  <a:lnTo>
                    <a:pt x="921013" y="978694"/>
                  </a:lnTo>
                  <a:lnTo>
                    <a:pt x="913199" y="978651"/>
                  </a:lnTo>
                  <a:lnTo>
                    <a:pt x="913199" y="1700779"/>
                  </a:lnTo>
                  <a:cubicBezTo>
                    <a:pt x="979823" y="1759212"/>
                    <a:pt x="1021211" y="1845132"/>
                    <a:pt x="1021211" y="1940719"/>
                  </a:cubicBezTo>
                  <a:cubicBezTo>
                    <a:pt x="1021211" y="2036306"/>
                    <a:pt x="979823" y="2122226"/>
                    <a:pt x="913199" y="2180659"/>
                  </a:cubicBezTo>
                  <a:lnTo>
                    <a:pt x="913199" y="2896482"/>
                  </a:lnTo>
                  <a:lnTo>
                    <a:pt x="1238250" y="3021320"/>
                  </a:lnTo>
                  <a:lnTo>
                    <a:pt x="1390650" y="3199914"/>
                  </a:lnTo>
                  <a:lnTo>
                    <a:pt x="1393032" y="3764270"/>
                  </a:lnTo>
                  <a:lnTo>
                    <a:pt x="1316832" y="3869045"/>
                  </a:lnTo>
                  <a:lnTo>
                    <a:pt x="997744" y="3869045"/>
                  </a:lnTo>
                  <a:lnTo>
                    <a:pt x="995363" y="3276114"/>
                  </a:lnTo>
                  <a:lnTo>
                    <a:pt x="700088" y="3111808"/>
                  </a:lnTo>
                  <a:lnTo>
                    <a:pt x="409575" y="3288020"/>
                  </a:lnTo>
                  <a:lnTo>
                    <a:pt x="397669" y="3871427"/>
                  </a:lnTo>
                  <a:lnTo>
                    <a:pt x="76200" y="3871427"/>
                  </a:lnTo>
                  <a:lnTo>
                    <a:pt x="7144" y="3776177"/>
                  </a:lnTo>
                  <a:cubicBezTo>
                    <a:pt x="4763" y="3586471"/>
                    <a:pt x="2381" y="3396764"/>
                    <a:pt x="0" y="3207058"/>
                  </a:cubicBezTo>
                  <a:lnTo>
                    <a:pt x="140494" y="3037989"/>
                  </a:lnTo>
                  <a:lnTo>
                    <a:pt x="476250" y="2892733"/>
                  </a:lnTo>
                  <a:lnTo>
                    <a:pt x="481151" y="2892760"/>
                  </a:lnTo>
                  <a:lnTo>
                    <a:pt x="481151" y="2180659"/>
                  </a:lnTo>
                  <a:cubicBezTo>
                    <a:pt x="414527" y="2122226"/>
                    <a:pt x="373139" y="2036306"/>
                    <a:pt x="373139" y="1940719"/>
                  </a:cubicBezTo>
                  <a:cubicBezTo>
                    <a:pt x="373139" y="1845132"/>
                    <a:pt x="414527" y="1759212"/>
                    <a:pt x="481151" y="1700779"/>
                  </a:cubicBezTo>
                  <a:lnTo>
                    <a:pt x="481151" y="973827"/>
                  </a:lnTo>
                  <a:lnTo>
                    <a:pt x="159013" y="850107"/>
                  </a:lnTo>
                  <a:lnTo>
                    <a:pt x="6613" y="671513"/>
                  </a:lnTo>
                  <a:lnTo>
                    <a:pt x="4231" y="107157"/>
                  </a:lnTo>
                  <a:lnTo>
                    <a:pt x="80431" y="2382"/>
                  </a:lnTo>
                  <a:lnTo>
                    <a:pt x="399519" y="2382"/>
                  </a:lnTo>
                  <a:cubicBezTo>
                    <a:pt x="400313" y="198438"/>
                    <a:pt x="401106" y="396875"/>
                    <a:pt x="401900" y="595313"/>
                  </a:cubicBezTo>
                  <a:lnTo>
                    <a:pt x="697175" y="759619"/>
                  </a:lnTo>
                  <a:lnTo>
                    <a:pt x="987688" y="583407"/>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15" name="Google Shape;1515;p5"/>
            <p:cNvSpPr/>
            <p:nvPr/>
          </p:nvSpPr>
          <p:spPr>
            <a:xfrm rot="10800000">
              <a:off x="9233259" y="1922064"/>
              <a:ext cx="351266" cy="351266"/>
            </a:xfrm>
            <a:custGeom>
              <a:rect b="b" l="l" r="r" t="t"/>
              <a:pathLst>
                <a:path extrusionOk="0" h="3915008" w="3982665">
                  <a:moveTo>
                    <a:pt x="0" y="2664000"/>
                  </a:moveTo>
                  <a:lnTo>
                    <a:pt x="1911318" y="72000"/>
                  </a:lnTo>
                  <a:lnTo>
                    <a:pt x="1142725" y="2655962"/>
                  </a:lnTo>
                  <a:close/>
                  <a:moveTo>
                    <a:pt x="3982665" y="2664000"/>
                  </a:moveTo>
                  <a:lnTo>
                    <a:pt x="2839940" y="2655962"/>
                  </a:lnTo>
                  <a:lnTo>
                    <a:pt x="2071347" y="72000"/>
                  </a:lnTo>
                  <a:close/>
                  <a:moveTo>
                    <a:pt x="2621333" y="2664000"/>
                  </a:moveTo>
                  <a:lnTo>
                    <a:pt x="1361333" y="2664000"/>
                  </a:lnTo>
                  <a:lnTo>
                    <a:pt x="1991333" y="0"/>
                  </a:lnTo>
                  <a:close/>
                  <a:moveTo>
                    <a:pt x="1806654" y="3915007"/>
                  </a:moveTo>
                  <a:lnTo>
                    <a:pt x="726654" y="3915007"/>
                  </a:lnTo>
                  <a:lnTo>
                    <a:pt x="1266654" y="2835007"/>
                  </a:lnTo>
                  <a:close/>
                  <a:moveTo>
                    <a:pt x="555902" y="3915008"/>
                  </a:moveTo>
                  <a:lnTo>
                    <a:pt x="15902" y="2835008"/>
                  </a:lnTo>
                  <a:lnTo>
                    <a:pt x="1095902" y="2835008"/>
                  </a:lnTo>
                  <a:close/>
                  <a:moveTo>
                    <a:pt x="1977406" y="3915008"/>
                  </a:moveTo>
                  <a:lnTo>
                    <a:pt x="1437406" y="2835008"/>
                  </a:lnTo>
                  <a:lnTo>
                    <a:pt x="2517406" y="2835008"/>
                  </a:lnTo>
                  <a:close/>
                  <a:moveTo>
                    <a:pt x="3228158" y="3915008"/>
                  </a:moveTo>
                  <a:lnTo>
                    <a:pt x="2148158" y="3915008"/>
                  </a:lnTo>
                  <a:lnTo>
                    <a:pt x="2688158" y="2835008"/>
                  </a:lnTo>
                  <a:close/>
                  <a:moveTo>
                    <a:pt x="3398910" y="3915008"/>
                  </a:moveTo>
                  <a:lnTo>
                    <a:pt x="2858910" y="2835008"/>
                  </a:lnTo>
                  <a:lnTo>
                    <a:pt x="3938910" y="2835008"/>
                  </a:ln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6" name="Google Shape;1516;p5"/>
            <p:cNvSpPr/>
            <p:nvPr/>
          </p:nvSpPr>
          <p:spPr>
            <a:xfrm>
              <a:off x="8136976" y="5049647"/>
              <a:ext cx="351266" cy="351266"/>
            </a:xfrm>
            <a:custGeom>
              <a:rect b="b" l="l" r="r" t="t"/>
              <a:pathLst>
                <a:path extrusionOk="0" h="3954781" w="3928707">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7" name="Google Shape;1517;p5"/>
            <p:cNvSpPr/>
            <p:nvPr/>
          </p:nvSpPr>
          <p:spPr>
            <a:xfrm>
              <a:off x="9626515" y="1969444"/>
              <a:ext cx="330976" cy="339180"/>
            </a:xfrm>
            <a:custGeom>
              <a:rect b="b" l="l" r="r" t="t"/>
              <a:pathLst>
                <a:path extrusionOk="0" h="3984815" w="3888432">
                  <a:moveTo>
                    <a:pt x="3131805" y="2156163"/>
                  </a:moveTo>
                  <a:lnTo>
                    <a:pt x="3132791" y="2156712"/>
                  </a:lnTo>
                  <a:lnTo>
                    <a:pt x="3132791" y="3458037"/>
                  </a:lnTo>
                  <a:lnTo>
                    <a:pt x="2592791" y="3458037"/>
                  </a:lnTo>
                  <a:lnTo>
                    <a:pt x="2592791" y="2392416"/>
                  </a:lnTo>
                  <a:lnTo>
                    <a:pt x="3131805" y="2392416"/>
                  </a:lnTo>
                  <a:close/>
                  <a:moveTo>
                    <a:pt x="1894806" y="1447696"/>
                  </a:moveTo>
                  <a:lnTo>
                    <a:pt x="2434806" y="1447696"/>
                  </a:lnTo>
                  <a:lnTo>
                    <a:pt x="2434806" y="3067696"/>
                  </a:lnTo>
                  <a:lnTo>
                    <a:pt x="2425859" y="3067696"/>
                  </a:lnTo>
                  <a:lnTo>
                    <a:pt x="2425859" y="3458037"/>
                  </a:lnTo>
                  <a:lnTo>
                    <a:pt x="1885859" y="3458037"/>
                  </a:lnTo>
                  <a:lnTo>
                    <a:pt x="1885859" y="1462222"/>
                  </a:lnTo>
                  <a:lnTo>
                    <a:pt x="1894806" y="1467205"/>
                  </a:lnTo>
                  <a:close/>
                  <a:moveTo>
                    <a:pt x="1178927" y="1068489"/>
                  </a:moveTo>
                  <a:lnTo>
                    <a:pt x="1179306" y="1068700"/>
                  </a:lnTo>
                  <a:lnTo>
                    <a:pt x="1179306" y="1992407"/>
                  </a:lnTo>
                  <a:lnTo>
                    <a:pt x="1718927" y="1992407"/>
                  </a:lnTo>
                  <a:lnTo>
                    <a:pt x="1718927" y="3458037"/>
                  </a:lnTo>
                  <a:lnTo>
                    <a:pt x="1178927" y="3458037"/>
                  </a:lnTo>
                  <a:close/>
                  <a:moveTo>
                    <a:pt x="471995" y="674757"/>
                  </a:moveTo>
                  <a:lnTo>
                    <a:pt x="482407" y="680556"/>
                  </a:lnTo>
                  <a:lnTo>
                    <a:pt x="1022307" y="680556"/>
                  </a:lnTo>
                  <a:lnTo>
                    <a:pt x="1022307" y="2085638"/>
                  </a:lnTo>
                  <a:lnTo>
                    <a:pt x="1011995" y="2085638"/>
                  </a:lnTo>
                  <a:lnTo>
                    <a:pt x="1011995" y="3458037"/>
                  </a:lnTo>
                  <a:lnTo>
                    <a:pt x="471995" y="3458037"/>
                  </a:lnTo>
                  <a:close/>
                  <a:moveTo>
                    <a:pt x="3301860" y="259154"/>
                  </a:moveTo>
                  <a:lnTo>
                    <a:pt x="3841860" y="259154"/>
                  </a:lnTo>
                  <a:lnTo>
                    <a:pt x="3841860" y="2548347"/>
                  </a:lnTo>
                  <a:lnTo>
                    <a:pt x="3835956" y="2548347"/>
                  </a:lnTo>
                  <a:lnTo>
                    <a:pt x="3839723" y="2550445"/>
                  </a:lnTo>
                  <a:lnTo>
                    <a:pt x="3839723" y="3458037"/>
                  </a:lnTo>
                  <a:lnTo>
                    <a:pt x="3299723" y="3458037"/>
                  </a:lnTo>
                  <a:lnTo>
                    <a:pt x="3299723" y="2249687"/>
                  </a:lnTo>
                  <a:lnTo>
                    <a:pt x="3301860" y="2250877"/>
                  </a:lnTo>
                  <a:close/>
                  <a:moveTo>
                    <a:pt x="0" y="0"/>
                  </a:moveTo>
                  <a:lnTo>
                    <a:pt x="360000" y="0"/>
                  </a:lnTo>
                  <a:lnTo>
                    <a:pt x="360000" y="3624815"/>
                  </a:lnTo>
                  <a:lnTo>
                    <a:pt x="3888432" y="3624815"/>
                  </a:lnTo>
                  <a:lnTo>
                    <a:pt x="3888432" y="3984815"/>
                  </a:lnTo>
                  <a:lnTo>
                    <a:pt x="0" y="3984815"/>
                  </a:lnTo>
                  <a:lnTo>
                    <a:pt x="0" y="3888432"/>
                  </a:lnTo>
                  <a:lnTo>
                    <a:pt x="0" y="3624815"/>
                  </a:ln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8" name="Google Shape;1518;p5"/>
            <p:cNvSpPr/>
            <p:nvPr/>
          </p:nvSpPr>
          <p:spPr>
            <a:xfrm>
              <a:off x="10765361" y="4863776"/>
              <a:ext cx="330939" cy="234666"/>
            </a:xfrm>
            <a:custGeom>
              <a:rect b="b" l="l" r="r" t="t"/>
              <a:pathLst>
                <a:path extrusionOk="0" h="2808000" w="3960000">
                  <a:moveTo>
                    <a:pt x="2137982" y="2165237"/>
                  </a:moveTo>
                  <a:lnTo>
                    <a:pt x="2111402" y="2204211"/>
                  </a:lnTo>
                  <a:lnTo>
                    <a:pt x="2137982" y="2204211"/>
                  </a:lnTo>
                  <a:close/>
                  <a:moveTo>
                    <a:pt x="2635730" y="2101964"/>
                  </a:moveTo>
                  <a:cubicBezTo>
                    <a:pt x="2615812" y="2101964"/>
                    <a:pt x="2599666" y="2142287"/>
                    <a:pt x="2599666" y="2192028"/>
                  </a:cubicBezTo>
                  <a:cubicBezTo>
                    <a:pt x="2599666" y="2241769"/>
                    <a:pt x="2615812" y="2282092"/>
                    <a:pt x="2635730" y="2282092"/>
                  </a:cubicBezTo>
                  <a:cubicBezTo>
                    <a:pt x="2655648" y="2282092"/>
                    <a:pt x="2671794" y="2241769"/>
                    <a:pt x="2671794" y="2192028"/>
                  </a:cubicBezTo>
                  <a:cubicBezTo>
                    <a:pt x="2671794" y="2142287"/>
                    <a:pt x="2655648" y="2101964"/>
                    <a:pt x="2635730" y="2101964"/>
                  </a:cubicBezTo>
                  <a:close/>
                  <a:moveTo>
                    <a:pt x="1280012" y="2101964"/>
                  </a:moveTo>
                  <a:cubicBezTo>
                    <a:pt x="1260094" y="2101964"/>
                    <a:pt x="1243948" y="2142287"/>
                    <a:pt x="1243948" y="2192028"/>
                  </a:cubicBezTo>
                  <a:cubicBezTo>
                    <a:pt x="1243948" y="2241769"/>
                    <a:pt x="1260094" y="2282092"/>
                    <a:pt x="1280012" y="2282092"/>
                  </a:cubicBezTo>
                  <a:cubicBezTo>
                    <a:pt x="1299930" y="2282092"/>
                    <a:pt x="1316076" y="2241769"/>
                    <a:pt x="1316076" y="2192028"/>
                  </a:cubicBezTo>
                  <a:cubicBezTo>
                    <a:pt x="1316076" y="2142287"/>
                    <a:pt x="1299930" y="2101964"/>
                    <a:pt x="1280012" y="2101964"/>
                  </a:cubicBezTo>
                  <a:close/>
                  <a:moveTo>
                    <a:pt x="2138296" y="2025749"/>
                  </a:moveTo>
                  <a:lnTo>
                    <a:pt x="2139137" y="2026323"/>
                  </a:lnTo>
                  <a:lnTo>
                    <a:pt x="2216315" y="2026323"/>
                  </a:lnTo>
                  <a:lnTo>
                    <a:pt x="2216315" y="2204211"/>
                  </a:lnTo>
                  <a:lnTo>
                    <a:pt x="2256063" y="2204211"/>
                  </a:lnTo>
                  <a:lnTo>
                    <a:pt x="2256063" y="2282544"/>
                  </a:lnTo>
                  <a:lnTo>
                    <a:pt x="2216315" y="2282544"/>
                  </a:lnTo>
                  <a:lnTo>
                    <a:pt x="2216315" y="2357732"/>
                  </a:lnTo>
                  <a:lnTo>
                    <a:pt x="2137982" y="2357732"/>
                  </a:lnTo>
                  <a:lnTo>
                    <a:pt x="2137982" y="2282544"/>
                  </a:lnTo>
                  <a:lnTo>
                    <a:pt x="2015039" y="2282544"/>
                  </a:lnTo>
                  <a:lnTo>
                    <a:pt x="2015039" y="2208059"/>
                  </a:lnTo>
                  <a:lnTo>
                    <a:pt x="2014304" y="2207558"/>
                  </a:lnTo>
                  <a:lnTo>
                    <a:pt x="2015039" y="2206481"/>
                  </a:lnTo>
                  <a:lnTo>
                    <a:pt x="2015039" y="2204211"/>
                  </a:lnTo>
                  <a:lnTo>
                    <a:pt x="2016587" y="2204211"/>
                  </a:lnTo>
                  <a:close/>
                  <a:moveTo>
                    <a:pt x="1855876" y="2017651"/>
                  </a:moveTo>
                  <a:cubicBezTo>
                    <a:pt x="1914135" y="2017257"/>
                    <a:pt x="1961791" y="2063958"/>
                    <a:pt x="1962577" y="2122214"/>
                  </a:cubicBezTo>
                  <a:cubicBezTo>
                    <a:pt x="1962954" y="2150145"/>
                    <a:pt x="1952489" y="2175712"/>
                    <a:pt x="1934995" y="2194820"/>
                  </a:cubicBezTo>
                  <a:cubicBezTo>
                    <a:pt x="1952694" y="2214184"/>
                    <a:pt x="1963194" y="2240138"/>
                    <a:pt x="1962560" y="2268406"/>
                  </a:cubicBezTo>
                  <a:cubicBezTo>
                    <a:pt x="1961260" y="2326468"/>
                    <a:pt x="1913477" y="2372672"/>
                    <a:pt x="1855404" y="2372021"/>
                  </a:cubicBezTo>
                  <a:cubicBezTo>
                    <a:pt x="1797331" y="2371371"/>
                    <a:pt x="1750595" y="2324109"/>
                    <a:pt x="1750595" y="2266032"/>
                  </a:cubicBezTo>
                  <a:lnTo>
                    <a:pt x="1826499" y="2266032"/>
                  </a:lnTo>
                  <a:cubicBezTo>
                    <a:pt x="1826499" y="2282520"/>
                    <a:pt x="1839767" y="2295938"/>
                    <a:pt x="1856254" y="2296122"/>
                  </a:cubicBezTo>
                  <a:cubicBezTo>
                    <a:pt x="1872741" y="2296307"/>
                    <a:pt x="1886306" y="2283190"/>
                    <a:pt x="1886676" y="2266706"/>
                  </a:cubicBezTo>
                  <a:cubicBezTo>
                    <a:pt x="1887039" y="2250493"/>
                    <a:pt x="1874503" y="2236962"/>
                    <a:pt x="1858407" y="2236065"/>
                  </a:cubicBezTo>
                  <a:lnTo>
                    <a:pt x="1814193" y="2236065"/>
                  </a:lnTo>
                  <a:lnTo>
                    <a:pt x="1814193" y="2152552"/>
                  </a:lnTo>
                  <a:lnTo>
                    <a:pt x="1857384" y="2152552"/>
                  </a:lnTo>
                  <a:cubicBezTo>
                    <a:pt x="1873190" y="2152141"/>
                    <a:pt x="1885741" y="2139089"/>
                    <a:pt x="1885527" y="2123254"/>
                  </a:cubicBezTo>
                  <a:cubicBezTo>
                    <a:pt x="1885313" y="2107349"/>
                    <a:pt x="1872302" y="2094598"/>
                    <a:pt x="1856396" y="2094706"/>
                  </a:cubicBezTo>
                  <a:cubicBezTo>
                    <a:pt x="1840490" y="2094813"/>
                    <a:pt x="1827652" y="2107738"/>
                    <a:pt x="1827652" y="2123644"/>
                  </a:cubicBezTo>
                  <a:lnTo>
                    <a:pt x="1750595" y="2123644"/>
                  </a:lnTo>
                  <a:cubicBezTo>
                    <a:pt x="1750595" y="2065383"/>
                    <a:pt x="1797616" y="2018044"/>
                    <a:pt x="1855876" y="2017651"/>
                  </a:cubicBezTo>
                  <a:close/>
                  <a:moveTo>
                    <a:pt x="2930344" y="2012028"/>
                  </a:moveTo>
                  <a:cubicBezTo>
                    <a:pt x="2996416" y="2014229"/>
                    <a:pt x="3045968" y="2074602"/>
                    <a:pt x="3038901" y="2136479"/>
                  </a:cubicBezTo>
                  <a:cubicBezTo>
                    <a:pt x="3029916" y="2202312"/>
                    <a:pt x="2982346" y="2231435"/>
                    <a:pt x="2939412" y="2275597"/>
                  </a:cubicBezTo>
                  <a:lnTo>
                    <a:pt x="3031192" y="2275597"/>
                  </a:lnTo>
                  <a:lnTo>
                    <a:pt x="3031192" y="2357732"/>
                  </a:lnTo>
                  <a:lnTo>
                    <a:pt x="2819358" y="2357732"/>
                  </a:lnTo>
                  <a:cubicBezTo>
                    <a:pt x="2819409" y="2335416"/>
                    <a:pt x="2820521" y="2314113"/>
                    <a:pt x="2820571" y="2291797"/>
                  </a:cubicBezTo>
                  <a:cubicBezTo>
                    <a:pt x="2870625" y="2240158"/>
                    <a:pt x="2905662" y="2213324"/>
                    <a:pt x="2965770" y="2143601"/>
                  </a:cubicBezTo>
                  <a:cubicBezTo>
                    <a:pt x="2980233" y="2116927"/>
                    <a:pt x="2957264" y="2092452"/>
                    <a:pt x="2931831" y="2093607"/>
                  </a:cubicBezTo>
                  <a:cubicBezTo>
                    <a:pt x="2910102" y="2094595"/>
                    <a:pt x="2891536" y="2110969"/>
                    <a:pt x="2889885" y="2139461"/>
                  </a:cubicBezTo>
                  <a:lnTo>
                    <a:pt x="2818945" y="2139461"/>
                  </a:lnTo>
                  <a:cubicBezTo>
                    <a:pt x="2821421" y="2064364"/>
                    <a:pt x="2869776" y="2012037"/>
                    <a:pt x="2930344" y="2012028"/>
                  </a:cubicBezTo>
                  <a:close/>
                  <a:moveTo>
                    <a:pt x="2635730" y="2012028"/>
                  </a:moveTo>
                  <a:cubicBezTo>
                    <a:pt x="2705318" y="2012028"/>
                    <a:pt x="2761730" y="2092617"/>
                    <a:pt x="2761730" y="2192028"/>
                  </a:cubicBezTo>
                  <a:cubicBezTo>
                    <a:pt x="2761730" y="2291439"/>
                    <a:pt x="2705318" y="2372028"/>
                    <a:pt x="2635730" y="2372028"/>
                  </a:cubicBezTo>
                  <a:cubicBezTo>
                    <a:pt x="2566142" y="2372028"/>
                    <a:pt x="2509730" y="2291439"/>
                    <a:pt x="2509730" y="2192028"/>
                  </a:cubicBezTo>
                  <a:cubicBezTo>
                    <a:pt x="2509730" y="2092617"/>
                    <a:pt x="2566142" y="2012028"/>
                    <a:pt x="2635730" y="2012028"/>
                  </a:cubicBezTo>
                  <a:close/>
                  <a:moveTo>
                    <a:pt x="2436237" y="2012028"/>
                  </a:moveTo>
                  <a:lnTo>
                    <a:pt x="2436206" y="2012510"/>
                  </a:lnTo>
                  <a:lnTo>
                    <a:pt x="2452515" y="2012510"/>
                  </a:lnTo>
                  <a:lnTo>
                    <a:pt x="2452515" y="2372028"/>
                  </a:lnTo>
                  <a:lnTo>
                    <a:pt x="2364870" y="2372028"/>
                  </a:lnTo>
                  <a:lnTo>
                    <a:pt x="2364870" y="2101874"/>
                  </a:lnTo>
                  <a:cubicBezTo>
                    <a:pt x="2347394" y="2108434"/>
                    <a:pt x="2328091" y="2111607"/>
                    <a:pt x="2308515" y="2111039"/>
                  </a:cubicBezTo>
                  <a:lnTo>
                    <a:pt x="2311564" y="2043892"/>
                  </a:lnTo>
                  <a:cubicBezTo>
                    <a:pt x="2321741" y="2044066"/>
                    <a:pt x="2331771" y="2042373"/>
                    <a:pt x="2340372" y="2039030"/>
                  </a:cubicBezTo>
                  <a:cubicBezTo>
                    <a:pt x="2355279" y="2033236"/>
                    <a:pt x="2364268" y="2023137"/>
                    <a:pt x="2364156" y="2012310"/>
                  </a:cubicBezTo>
                  <a:cubicBezTo>
                    <a:pt x="2388183" y="2012216"/>
                    <a:pt x="2412210" y="2012122"/>
                    <a:pt x="2436237" y="2012028"/>
                  </a:cubicBezTo>
                  <a:close/>
                  <a:moveTo>
                    <a:pt x="1574625" y="2012028"/>
                  </a:moveTo>
                  <a:cubicBezTo>
                    <a:pt x="1640698" y="2014229"/>
                    <a:pt x="1690250" y="2074602"/>
                    <a:pt x="1683183" y="2136479"/>
                  </a:cubicBezTo>
                  <a:cubicBezTo>
                    <a:pt x="1674198" y="2202312"/>
                    <a:pt x="1626628" y="2231435"/>
                    <a:pt x="1583694" y="2275597"/>
                  </a:cubicBezTo>
                  <a:lnTo>
                    <a:pt x="1675474" y="2275597"/>
                  </a:lnTo>
                  <a:lnTo>
                    <a:pt x="1675474" y="2357732"/>
                  </a:lnTo>
                  <a:lnTo>
                    <a:pt x="1463640" y="2357732"/>
                  </a:lnTo>
                  <a:cubicBezTo>
                    <a:pt x="1463691" y="2335416"/>
                    <a:pt x="1464802" y="2314113"/>
                    <a:pt x="1464853" y="2291797"/>
                  </a:cubicBezTo>
                  <a:cubicBezTo>
                    <a:pt x="1514907" y="2240158"/>
                    <a:pt x="1549943" y="2213324"/>
                    <a:pt x="1610052" y="2143601"/>
                  </a:cubicBezTo>
                  <a:cubicBezTo>
                    <a:pt x="1624515" y="2116927"/>
                    <a:pt x="1601546" y="2092452"/>
                    <a:pt x="1576112" y="2093607"/>
                  </a:cubicBezTo>
                  <a:cubicBezTo>
                    <a:pt x="1554383" y="2094595"/>
                    <a:pt x="1535817" y="2110969"/>
                    <a:pt x="1534167" y="2139461"/>
                  </a:cubicBezTo>
                  <a:lnTo>
                    <a:pt x="1463227" y="2139461"/>
                  </a:lnTo>
                  <a:cubicBezTo>
                    <a:pt x="1465703" y="2064364"/>
                    <a:pt x="1514058" y="2012037"/>
                    <a:pt x="1574625" y="2012028"/>
                  </a:cubicBezTo>
                  <a:close/>
                  <a:moveTo>
                    <a:pt x="1280012" y="2012028"/>
                  </a:moveTo>
                  <a:cubicBezTo>
                    <a:pt x="1349600" y="2012028"/>
                    <a:pt x="1406012" y="2092617"/>
                    <a:pt x="1406012" y="2192028"/>
                  </a:cubicBezTo>
                  <a:cubicBezTo>
                    <a:pt x="1406012" y="2291439"/>
                    <a:pt x="1349600" y="2372028"/>
                    <a:pt x="1280012" y="2372028"/>
                  </a:cubicBezTo>
                  <a:cubicBezTo>
                    <a:pt x="1210424" y="2372028"/>
                    <a:pt x="1154012" y="2291439"/>
                    <a:pt x="1154012" y="2192028"/>
                  </a:cubicBezTo>
                  <a:cubicBezTo>
                    <a:pt x="1154012" y="2092617"/>
                    <a:pt x="1210424" y="2012028"/>
                    <a:pt x="1280012" y="2012028"/>
                  </a:cubicBezTo>
                  <a:close/>
                  <a:moveTo>
                    <a:pt x="1080519" y="2012028"/>
                  </a:moveTo>
                  <a:lnTo>
                    <a:pt x="1080488" y="2012510"/>
                  </a:lnTo>
                  <a:lnTo>
                    <a:pt x="1096797" y="2012510"/>
                  </a:lnTo>
                  <a:lnTo>
                    <a:pt x="1096797" y="2372028"/>
                  </a:lnTo>
                  <a:lnTo>
                    <a:pt x="1009152" y="2372028"/>
                  </a:lnTo>
                  <a:lnTo>
                    <a:pt x="1009152" y="2101874"/>
                  </a:lnTo>
                  <a:cubicBezTo>
                    <a:pt x="991676" y="2108434"/>
                    <a:pt x="972373" y="2111607"/>
                    <a:pt x="952797" y="2111039"/>
                  </a:cubicBezTo>
                  <a:lnTo>
                    <a:pt x="955846" y="2043892"/>
                  </a:lnTo>
                  <a:cubicBezTo>
                    <a:pt x="966023" y="2044066"/>
                    <a:pt x="976053" y="2042373"/>
                    <a:pt x="984654" y="2039030"/>
                  </a:cubicBezTo>
                  <a:cubicBezTo>
                    <a:pt x="999561" y="2033236"/>
                    <a:pt x="1008550" y="2023137"/>
                    <a:pt x="1008438" y="2012310"/>
                  </a:cubicBezTo>
                  <a:cubicBezTo>
                    <a:pt x="1032465" y="2012216"/>
                    <a:pt x="1056492" y="2012122"/>
                    <a:pt x="1080519" y="2012028"/>
                  </a:cubicBezTo>
                  <a:close/>
                  <a:moveTo>
                    <a:pt x="3373743" y="362438"/>
                  </a:moveTo>
                  <a:lnTo>
                    <a:pt x="3553743" y="362438"/>
                  </a:lnTo>
                  <a:lnTo>
                    <a:pt x="3553743" y="2414438"/>
                  </a:lnTo>
                  <a:lnTo>
                    <a:pt x="3373743" y="2414438"/>
                  </a:lnTo>
                  <a:close/>
                  <a:moveTo>
                    <a:pt x="3129580" y="362438"/>
                  </a:moveTo>
                  <a:lnTo>
                    <a:pt x="3273580" y="362438"/>
                  </a:lnTo>
                  <a:lnTo>
                    <a:pt x="3273580" y="2414438"/>
                  </a:lnTo>
                  <a:lnTo>
                    <a:pt x="3129580" y="2414438"/>
                  </a:lnTo>
                  <a:close/>
                  <a:moveTo>
                    <a:pt x="2939411" y="362438"/>
                  </a:moveTo>
                  <a:lnTo>
                    <a:pt x="3029411" y="362438"/>
                  </a:lnTo>
                  <a:lnTo>
                    <a:pt x="3029411" y="1957238"/>
                  </a:lnTo>
                  <a:lnTo>
                    <a:pt x="2939411" y="1957238"/>
                  </a:lnTo>
                  <a:close/>
                  <a:moveTo>
                    <a:pt x="2731242" y="362438"/>
                  </a:moveTo>
                  <a:lnTo>
                    <a:pt x="2839242" y="362438"/>
                  </a:lnTo>
                  <a:lnTo>
                    <a:pt x="2839242" y="1957238"/>
                  </a:lnTo>
                  <a:lnTo>
                    <a:pt x="2731242" y="1957238"/>
                  </a:lnTo>
                  <a:close/>
                  <a:moveTo>
                    <a:pt x="2487073" y="362438"/>
                  </a:moveTo>
                  <a:lnTo>
                    <a:pt x="2631073" y="362438"/>
                  </a:lnTo>
                  <a:lnTo>
                    <a:pt x="2631073" y="1957238"/>
                  </a:lnTo>
                  <a:lnTo>
                    <a:pt x="2487073" y="1957238"/>
                  </a:lnTo>
                  <a:close/>
                  <a:moveTo>
                    <a:pt x="2296904" y="362438"/>
                  </a:moveTo>
                  <a:lnTo>
                    <a:pt x="2386904" y="362438"/>
                  </a:lnTo>
                  <a:lnTo>
                    <a:pt x="2386904" y="1957238"/>
                  </a:lnTo>
                  <a:lnTo>
                    <a:pt x="2296904" y="1957238"/>
                  </a:lnTo>
                  <a:close/>
                  <a:moveTo>
                    <a:pt x="2016735" y="362438"/>
                  </a:moveTo>
                  <a:lnTo>
                    <a:pt x="2196735" y="362438"/>
                  </a:lnTo>
                  <a:lnTo>
                    <a:pt x="2196735" y="1957238"/>
                  </a:lnTo>
                  <a:lnTo>
                    <a:pt x="2016735" y="1957238"/>
                  </a:lnTo>
                  <a:close/>
                  <a:moveTo>
                    <a:pt x="1826566" y="362438"/>
                  </a:moveTo>
                  <a:lnTo>
                    <a:pt x="1916566" y="362438"/>
                  </a:lnTo>
                  <a:lnTo>
                    <a:pt x="1916566" y="1957238"/>
                  </a:lnTo>
                  <a:lnTo>
                    <a:pt x="1826566" y="1957238"/>
                  </a:lnTo>
                  <a:close/>
                  <a:moveTo>
                    <a:pt x="1582397" y="362438"/>
                  </a:moveTo>
                  <a:lnTo>
                    <a:pt x="1726397" y="362438"/>
                  </a:lnTo>
                  <a:lnTo>
                    <a:pt x="1726397" y="1957238"/>
                  </a:lnTo>
                  <a:lnTo>
                    <a:pt x="1582397" y="1957238"/>
                  </a:lnTo>
                  <a:close/>
                  <a:moveTo>
                    <a:pt x="1302228" y="362438"/>
                  </a:moveTo>
                  <a:lnTo>
                    <a:pt x="1482228" y="362438"/>
                  </a:lnTo>
                  <a:lnTo>
                    <a:pt x="1482228" y="1957238"/>
                  </a:lnTo>
                  <a:lnTo>
                    <a:pt x="1302228" y="1957238"/>
                  </a:lnTo>
                  <a:close/>
                  <a:moveTo>
                    <a:pt x="1094059" y="362438"/>
                  </a:moveTo>
                  <a:lnTo>
                    <a:pt x="1202059" y="362438"/>
                  </a:lnTo>
                  <a:lnTo>
                    <a:pt x="1202059" y="1957238"/>
                  </a:lnTo>
                  <a:lnTo>
                    <a:pt x="1094059" y="1957238"/>
                  </a:lnTo>
                  <a:close/>
                  <a:moveTo>
                    <a:pt x="903890" y="362438"/>
                  </a:moveTo>
                  <a:lnTo>
                    <a:pt x="993890" y="362438"/>
                  </a:lnTo>
                  <a:lnTo>
                    <a:pt x="993890" y="1957238"/>
                  </a:lnTo>
                  <a:lnTo>
                    <a:pt x="903890" y="1957238"/>
                  </a:lnTo>
                  <a:close/>
                  <a:moveTo>
                    <a:pt x="623721" y="362438"/>
                  </a:moveTo>
                  <a:lnTo>
                    <a:pt x="803721" y="362438"/>
                  </a:lnTo>
                  <a:lnTo>
                    <a:pt x="803721" y="2414438"/>
                  </a:lnTo>
                  <a:lnTo>
                    <a:pt x="623721" y="2414438"/>
                  </a:lnTo>
                  <a:close/>
                  <a:moveTo>
                    <a:pt x="433552" y="362438"/>
                  </a:moveTo>
                  <a:lnTo>
                    <a:pt x="523552" y="362438"/>
                  </a:lnTo>
                  <a:lnTo>
                    <a:pt x="523552" y="2414438"/>
                  </a:lnTo>
                  <a:lnTo>
                    <a:pt x="433552" y="2414438"/>
                  </a:lnTo>
                  <a:close/>
                  <a:moveTo>
                    <a:pt x="303674" y="216000"/>
                  </a:moveTo>
                  <a:cubicBezTo>
                    <a:pt x="255253" y="216000"/>
                    <a:pt x="216000" y="255253"/>
                    <a:pt x="216000" y="303674"/>
                  </a:cubicBezTo>
                  <a:lnTo>
                    <a:pt x="216000" y="2504326"/>
                  </a:lnTo>
                  <a:cubicBezTo>
                    <a:pt x="216000" y="2552747"/>
                    <a:pt x="255253" y="2592000"/>
                    <a:pt x="303674" y="2592000"/>
                  </a:cubicBezTo>
                  <a:lnTo>
                    <a:pt x="3656326" y="2592000"/>
                  </a:lnTo>
                  <a:cubicBezTo>
                    <a:pt x="3704747" y="2592000"/>
                    <a:pt x="3744000" y="2552747"/>
                    <a:pt x="3744000" y="2504326"/>
                  </a:cubicBezTo>
                  <a:lnTo>
                    <a:pt x="3744000" y="303674"/>
                  </a:lnTo>
                  <a:cubicBezTo>
                    <a:pt x="3744000" y="255253"/>
                    <a:pt x="3704747" y="216000"/>
                    <a:pt x="3656326" y="216000"/>
                  </a:cubicBezTo>
                  <a:close/>
                  <a:moveTo>
                    <a:pt x="149021" y="0"/>
                  </a:moveTo>
                  <a:lnTo>
                    <a:pt x="3810979" y="0"/>
                  </a:lnTo>
                  <a:cubicBezTo>
                    <a:pt x="3893281" y="0"/>
                    <a:pt x="3960000" y="66719"/>
                    <a:pt x="3960000" y="149021"/>
                  </a:cubicBezTo>
                  <a:lnTo>
                    <a:pt x="3960000" y="2658979"/>
                  </a:lnTo>
                  <a:cubicBezTo>
                    <a:pt x="3960000" y="2741281"/>
                    <a:pt x="3893281" y="2808000"/>
                    <a:pt x="3810979" y="2808000"/>
                  </a:cubicBezTo>
                  <a:lnTo>
                    <a:pt x="149021" y="2808000"/>
                  </a:lnTo>
                  <a:cubicBezTo>
                    <a:pt x="66719" y="2808000"/>
                    <a:pt x="0" y="2741281"/>
                    <a:pt x="0" y="2658979"/>
                  </a:cubicBezTo>
                  <a:lnTo>
                    <a:pt x="0" y="149021"/>
                  </a:lnTo>
                  <a:cubicBezTo>
                    <a:pt x="0" y="66719"/>
                    <a:pt x="66719" y="0"/>
                    <a:pt x="149021" y="0"/>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19" name="Google Shape;1519;p5"/>
            <p:cNvSpPr/>
            <p:nvPr/>
          </p:nvSpPr>
          <p:spPr>
            <a:xfrm>
              <a:off x="7818475" y="4673961"/>
              <a:ext cx="330939" cy="330692"/>
            </a:xfrm>
            <a:custGeom>
              <a:rect b="b" l="l" r="r" t="t"/>
              <a:pathLst>
                <a:path extrusionOk="0" h="3968213" w="3971162">
                  <a:moveTo>
                    <a:pt x="808855" y="2815607"/>
                  </a:moveTo>
                  <a:lnTo>
                    <a:pt x="1168895" y="2815607"/>
                  </a:lnTo>
                  <a:lnTo>
                    <a:pt x="1168895" y="3175607"/>
                  </a:lnTo>
                  <a:lnTo>
                    <a:pt x="808855" y="3175607"/>
                  </a:lnTo>
                  <a:close/>
                  <a:moveTo>
                    <a:pt x="697665" y="2704397"/>
                  </a:moveTo>
                  <a:lnTo>
                    <a:pt x="697665" y="3286817"/>
                  </a:lnTo>
                  <a:lnTo>
                    <a:pt x="1280085" y="3286817"/>
                  </a:lnTo>
                  <a:lnTo>
                    <a:pt x="1280085" y="2704397"/>
                  </a:lnTo>
                  <a:close/>
                  <a:moveTo>
                    <a:pt x="537750" y="2544482"/>
                  </a:moveTo>
                  <a:lnTo>
                    <a:pt x="1440000" y="2544482"/>
                  </a:lnTo>
                  <a:lnTo>
                    <a:pt x="1440000" y="3446732"/>
                  </a:lnTo>
                  <a:lnTo>
                    <a:pt x="537750" y="3446732"/>
                  </a:lnTo>
                  <a:close/>
                  <a:moveTo>
                    <a:pt x="0" y="2528213"/>
                  </a:moveTo>
                  <a:lnTo>
                    <a:pt x="360000" y="2528213"/>
                  </a:lnTo>
                  <a:lnTo>
                    <a:pt x="360000" y="3608213"/>
                  </a:lnTo>
                  <a:lnTo>
                    <a:pt x="1440000" y="3608213"/>
                  </a:lnTo>
                  <a:lnTo>
                    <a:pt x="1440000" y="3968213"/>
                  </a:lnTo>
                  <a:lnTo>
                    <a:pt x="360000" y="3968213"/>
                  </a:lnTo>
                  <a:lnTo>
                    <a:pt x="0" y="3968213"/>
                  </a:lnTo>
                  <a:lnTo>
                    <a:pt x="0" y="3608213"/>
                  </a:lnTo>
                  <a:close/>
                  <a:moveTo>
                    <a:pt x="3605829" y="2524046"/>
                  </a:moveTo>
                  <a:lnTo>
                    <a:pt x="3965829" y="2524046"/>
                  </a:lnTo>
                  <a:lnTo>
                    <a:pt x="3965829" y="3604046"/>
                  </a:lnTo>
                  <a:lnTo>
                    <a:pt x="3965829" y="3964046"/>
                  </a:lnTo>
                  <a:lnTo>
                    <a:pt x="3605829" y="3964046"/>
                  </a:lnTo>
                  <a:lnTo>
                    <a:pt x="2525829" y="3964046"/>
                  </a:lnTo>
                  <a:lnTo>
                    <a:pt x="2525829" y="3604046"/>
                  </a:lnTo>
                  <a:lnTo>
                    <a:pt x="3605829" y="3604046"/>
                  </a:lnTo>
                  <a:close/>
                  <a:moveTo>
                    <a:pt x="1542677" y="2468095"/>
                  </a:moveTo>
                  <a:lnTo>
                    <a:pt x="1758701" y="2468095"/>
                  </a:lnTo>
                  <a:lnTo>
                    <a:pt x="1758701" y="2835684"/>
                  </a:lnTo>
                  <a:lnTo>
                    <a:pt x="1542677" y="2835684"/>
                  </a:lnTo>
                  <a:close/>
                  <a:moveTo>
                    <a:pt x="3174101" y="2437460"/>
                  </a:moveTo>
                  <a:lnTo>
                    <a:pt x="3390125" y="2437460"/>
                  </a:lnTo>
                  <a:lnTo>
                    <a:pt x="3390125" y="2663201"/>
                  </a:lnTo>
                  <a:lnTo>
                    <a:pt x="3174101" y="2663201"/>
                  </a:lnTo>
                  <a:close/>
                  <a:moveTo>
                    <a:pt x="2809842" y="2295613"/>
                  </a:moveTo>
                  <a:lnTo>
                    <a:pt x="3025866" y="2295613"/>
                  </a:lnTo>
                  <a:lnTo>
                    <a:pt x="3025866" y="2663202"/>
                  </a:lnTo>
                  <a:lnTo>
                    <a:pt x="3389097" y="2663202"/>
                  </a:lnTo>
                  <a:lnTo>
                    <a:pt x="3389097" y="2873898"/>
                  </a:lnTo>
                  <a:lnTo>
                    <a:pt x="3389097" y="2873898"/>
                  </a:lnTo>
                  <a:lnTo>
                    <a:pt x="3389097" y="3446732"/>
                  </a:lnTo>
                  <a:lnTo>
                    <a:pt x="3173073" y="3446732"/>
                  </a:lnTo>
                  <a:lnTo>
                    <a:pt x="3173073" y="2879226"/>
                  </a:lnTo>
                  <a:lnTo>
                    <a:pt x="3021508" y="2879226"/>
                  </a:lnTo>
                  <a:lnTo>
                    <a:pt x="3021508" y="2663202"/>
                  </a:lnTo>
                  <a:lnTo>
                    <a:pt x="2809842" y="2663202"/>
                  </a:lnTo>
                  <a:close/>
                  <a:moveTo>
                    <a:pt x="2093780" y="2089306"/>
                  </a:moveTo>
                  <a:lnTo>
                    <a:pt x="2309804" y="2089306"/>
                  </a:lnTo>
                  <a:lnTo>
                    <a:pt x="2309804" y="2315047"/>
                  </a:lnTo>
                  <a:lnTo>
                    <a:pt x="2093780" y="2315047"/>
                  </a:lnTo>
                  <a:close/>
                  <a:moveTo>
                    <a:pt x="2656492" y="1853849"/>
                  </a:moveTo>
                  <a:lnTo>
                    <a:pt x="2872516" y="1853849"/>
                  </a:lnTo>
                  <a:lnTo>
                    <a:pt x="2872516" y="2038657"/>
                  </a:lnTo>
                  <a:lnTo>
                    <a:pt x="2989835" y="2038657"/>
                  </a:lnTo>
                  <a:lnTo>
                    <a:pt x="2989835" y="1887092"/>
                  </a:lnTo>
                  <a:lnTo>
                    <a:pt x="3205859" y="1887092"/>
                  </a:lnTo>
                  <a:lnTo>
                    <a:pt x="3205859" y="2028940"/>
                  </a:lnTo>
                  <a:lnTo>
                    <a:pt x="3390125" y="2028940"/>
                  </a:lnTo>
                  <a:lnTo>
                    <a:pt x="3390125" y="2254681"/>
                  </a:lnTo>
                  <a:lnTo>
                    <a:pt x="3205859" y="2254681"/>
                  </a:lnTo>
                  <a:lnTo>
                    <a:pt x="3174101" y="2254681"/>
                  </a:lnTo>
                  <a:lnTo>
                    <a:pt x="3005149" y="2254681"/>
                  </a:lnTo>
                  <a:lnTo>
                    <a:pt x="2989835" y="2254681"/>
                  </a:lnTo>
                  <a:lnTo>
                    <a:pt x="2688721" y="2254681"/>
                  </a:lnTo>
                  <a:lnTo>
                    <a:pt x="2688721" y="2447179"/>
                  </a:lnTo>
                  <a:lnTo>
                    <a:pt x="2488606" y="2447179"/>
                  </a:lnTo>
                  <a:lnTo>
                    <a:pt x="2488606" y="2663841"/>
                  </a:lnTo>
                  <a:lnTo>
                    <a:pt x="2486018" y="2663841"/>
                  </a:lnTo>
                  <a:lnTo>
                    <a:pt x="2486018" y="2846997"/>
                  </a:lnTo>
                  <a:lnTo>
                    <a:pt x="2840287" y="2846997"/>
                  </a:lnTo>
                  <a:lnTo>
                    <a:pt x="2840287" y="3046907"/>
                  </a:lnTo>
                  <a:lnTo>
                    <a:pt x="3045880" y="3046907"/>
                  </a:lnTo>
                  <a:lnTo>
                    <a:pt x="3045880" y="3272648"/>
                  </a:lnTo>
                  <a:lnTo>
                    <a:pt x="2829856" y="3272648"/>
                  </a:lnTo>
                  <a:lnTo>
                    <a:pt x="2829856" y="3063021"/>
                  </a:lnTo>
                  <a:lnTo>
                    <a:pt x="2472698" y="3063021"/>
                  </a:lnTo>
                  <a:lnTo>
                    <a:pt x="2472698" y="2847499"/>
                  </a:lnTo>
                  <a:lnTo>
                    <a:pt x="2093780" y="2847499"/>
                  </a:lnTo>
                  <a:lnTo>
                    <a:pt x="2088510" y="2847499"/>
                  </a:lnTo>
                  <a:lnTo>
                    <a:pt x="1910267" y="2847499"/>
                  </a:lnTo>
                  <a:lnTo>
                    <a:pt x="1910267" y="3028023"/>
                  </a:lnTo>
                  <a:lnTo>
                    <a:pt x="2277575" y="3028023"/>
                  </a:lnTo>
                  <a:lnTo>
                    <a:pt x="2277575" y="3241488"/>
                  </a:lnTo>
                  <a:lnTo>
                    <a:pt x="2829855" y="3241488"/>
                  </a:lnTo>
                  <a:lnTo>
                    <a:pt x="2829855" y="3457512"/>
                  </a:lnTo>
                  <a:lnTo>
                    <a:pt x="2269993" y="3457512"/>
                  </a:lnTo>
                  <a:lnTo>
                    <a:pt x="2269993" y="3244047"/>
                  </a:lnTo>
                  <a:lnTo>
                    <a:pt x="2111604" y="3244047"/>
                  </a:lnTo>
                  <a:lnTo>
                    <a:pt x="2111604" y="3446733"/>
                  </a:lnTo>
                  <a:lnTo>
                    <a:pt x="1744015" y="3446733"/>
                  </a:lnTo>
                  <a:lnTo>
                    <a:pt x="1744015" y="3230709"/>
                  </a:lnTo>
                  <a:lnTo>
                    <a:pt x="1909986" y="3230709"/>
                  </a:lnTo>
                  <a:lnTo>
                    <a:pt x="1909986" y="3051709"/>
                  </a:lnTo>
                  <a:lnTo>
                    <a:pt x="1542678" y="3051709"/>
                  </a:lnTo>
                  <a:lnTo>
                    <a:pt x="1542678" y="2835685"/>
                  </a:lnTo>
                  <a:lnTo>
                    <a:pt x="1877756" y="2835685"/>
                  </a:lnTo>
                  <a:lnTo>
                    <a:pt x="1877756" y="2315047"/>
                  </a:lnTo>
                  <a:lnTo>
                    <a:pt x="2093780" y="2315047"/>
                  </a:lnTo>
                  <a:lnTo>
                    <a:pt x="2093780" y="2631475"/>
                  </a:lnTo>
                  <a:lnTo>
                    <a:pt x="2272582" y="2631475"/>
                  </a:lnTo>
                  <a:lnTo>
                    <a:pt x="2272582" y="2438100"/>
                  </a:lnTo>
                  <a:lnTo>
                    <a:pt x="2472697" y="2438100"/>
                  </a:lnTo>
                  <a:lnTo>
                    <a:pt x="2472697" y="2254681"/>
                  </a:lnTo>
                  <a:lnTo>
                    <a:pt x="2472697" y="2221438"/>
                  </a:lnTo>
                  <a:lnTo>
                    <a:pt x="2472697" y="2038657"/>
                  </a:lnTo>
                  <a:lnTo>
                    <a:pt x="2656492" y="2038657"/>
                  </a:lnTo>
                  <a:close/>
                  <a:moveTo>
                    <a:pt x="2989836" y="1667759"/>
                  </a:moveTo>
                  <a:lnTo>
                    <a:pt x="3357425" y="1667759"/>
                  </a:lnTo>
                  <a:lnTo>
                    <a:pt x="3357425" y="1883783"/>
                  </a:lnTo>
                  <a:lnTo>
                    <a:pt x="2989836" y="1883783"/>
                  </a:lnTo>
                  <a:close/>
                  <a:moveTo>
                    <a:pt x="2309586" y="1554888"/>
                  </a:moveTo>
                  <a:lnTo>
                    <a:pt x="2829824" y="1554888"/>
                  </a:lnTo>
                  <a:lnTo>
                    <a:pt x="2829824" y="1770912"/>
                  </a:lnTo>
                  <a:lnTo>
                    <a:pt x="2525643" y="1770912"/>
                  </a:lnTo>
                  <a:lnTo>
                    <a:pt x="2525643" y="1927296"/>
                  </a:lnTo>
                  <a:lnTo>
                    <a:pt x="2309619" y="1927296"/>
                  </a:lnTo>
                  <a:lnTo>
                    <a:pt x="2309619" y="1770912"/>
                  </a:lnTo>
                  <a:lnTo>
                    <a:pt x="2309586" y="1770912"/>
                  </a:lnTo>
                  <a:close/>
                  <a:moveTo>
                    <a:pt x="616397" y="1550030"/>
                  </a:moveTo>
                  <a:lnTo>
                    <a:pt x="808855" y="1550030"/>
                  </a:lnTo>
                  <a:lnTo>
                    <a:pt x="832421" y="1550030"/>
                  </a:lnTo>
                  <a:lnTo>
                    <a:pt x="1024879" y="1550030"/>
                  </a:lnTo>
                  <a:lnTo>
                    <a:pt x="1024879" y="1775771"/>
                  </a:lnTo>
                  <a:lnTo>
                    <a:pt x="832421" y="1775771"/>
                  </a:lnTo>
                  <a:lnTo>
                    <a:pt x="832421" y="2079590"/>
                  </a:lnTo>
                  <a:lnTo>
                    <a:pt x="1028931" y="2079590"/>
                  </a:lnTo>
                  <a:lnTo>
                    <a:pt x="1192537" y="2079590"/>
                  </a:lnTo>
                  <a:lnTo>
                    <a:pt x="1244955" y="2079590"/>
                  </a:lnTo>
                  <a:lnTo>
                    <a:pt x="1244955" y="2231155"/>
                  </a:lnTo>
                  <a:lnTo>
                    <a:pt x="1468668" y="2231155"/>
                  </a:lnTo>
                  <a:lnTo>
                    <a:pt x="1468668" y="2447179"/>
                  </a:lnTo>
                  <a:lnTo>
                    <a:pt x="1244955" y="2447179"/>
                  </a:lnTo>
                  <a:lnTo>
                    <a:pt x="1244955" y="2447179"/>
                  </a:lnTo>
                  <a:lnTo>
                    <a:pt x="1028931" y="2447179"/>
                  </a:lnTo>
                  <a:lnTo>
                    <a:pt x="1028931" y="2295614"/>
                  </a:lnTo>
                  <a:lnTo>
                    <a:pt x="619703" y="2295614"/>
                  </a:lnTo>
                  <a:lnTo>
                    <a:pt x="619703" y="2082482"/>
                  </a:lnTo>
                  <a:lnTo>
                    <a:pt x="616397" y="2082482"/>
                  </a:lnTo>
                  <a:close/>
                  <a:moveTo>
                    <a:pt x="1747452" y="1324289"/>
                  </a:moveTo>
                  <a:lnTo>
                    <a:pt x="1963476" y="1324289"/>
                  </a:lnTo>
                  <a:lnTo>
                    <a:pt x="1963476" y="1528779"/>
                  </a:lnTo>
                  <a:lnTo>
                    <a:pt x="2151955" y="1528779"/>
                  </a:lnTo>
                  <a:lnTo>
                    <a:pt x="2151955" y="1754520"/>
                  </a:lnTo>
                  <a:lnTo>
                    <a:pt x="1935931" y="1754520"/>
                  </a:lnTo>
                  <a:lnTo>
                    <a:pt x="1935931" y="1550030"/>
                  </a:lnTo>
                  <a:lnTo>
                    <a:pt x="1758702" y="1550030"/>
                  </a:lnTo>
                  <a:lnTo>
                    <a:pt x="1758702" y="1863566"/>
                  </a:lnTo>
                  <a:lnTo>
                    <a:pt x="2119726" y="1863566"/>
                  </a:lnTo>
                  <a:lnTo>
                    <a:pt x="2119726" y="2079590"/>
                  </a:lnTo>
                  <a:lnTo>
                    <a:pt x="1761543" y="2079590"/>
                  </a:lnTo>
                  <a:lnTo>
                    <a:pt x="1761543" y="2259540"/>
                  </a:lnTo>
                  <a:lnTo>
                    <a:pt x="1545519" y="2259540"/>
                  </a:lnTo>
                  <a:lnTo>
                    <a:pt x="1545519" y="2082482"/>
                  </a:lnTo>
                  <a:lnTo>
                    <a:pt x="1542678" y="2082482"/>
                  </a:lnTo>
                  <a:lnTo>
                    <a:pt x="1542678" y="2079589"/>
                  </a:lnTo>
                  <a:lnTo>
                    <a:pt x="1030691" y="2079589"/>
                  </a:lnTo>
                  <a:lnTo>
                    <a:pt x="1030691" y="1863565"/>
                  </a:lnTo>
                  <a:lnTo>
                    <a:pt x="1192537" y="1863565"/>
                  </a:lnTo>
                  <a:lnTo>
                    <a:pt x="1192537" y="1662900"/>
                  </a:lnTo>
                  <a:lnTo>
                    <a:pt x="1440000" y="1662900"/>
                  </a:lnTo>
                  <a:lnTo>
                    <a:pt x="1440000" y="1863565"/>
                  </a:lnTo>
                  <a:lnTo>
                    <a:pt x="1542678" y="1863565"/>
                  </a:lnTo>
                  <a:lnTo>
                    <a:pt x="1542678" y="1550030"/>
                  </a:lnTo>
                  <a:lnTo>
                    <a:pt x="1747452" y="1550030"/>
                  </a:lnTo>
                  <a:close/>
                  <a:moveTo>
                    <a:pt x="2802267" y="814725"/>
                  </a:moveTo>
                  <a:lnTo>
                    <a:pt x="3162307" y="814725"/>
                  </a:lnTo>
                  <a:lnTo>
                    <a:pt x="3162307" y="1174725"/>
                  </a:lnTo>
                  <a:lnTo>
                    <a:pt x="2802267" y="1174725"/>
                  </a:lnTo>
                  <a:close/>
                  <a:moveTo>
                    <a:pt x="884915" y="814725"/>
                  </a:moveTo>
                  <a:lnTo>
                    <a:pt x="1244955" y="814725"/>
                  </a:lnTo>
                  <a:lnTo>
                    <a:pt x="1244955" y="1174725"/>
                  </a:lnTo>
                  <a:lnTo>
                    <a:pt x="884915" y="1174725"/>
                  </a:lnTo>
                  <a:close/>
                  <a:moveTo>
                    <a:pt x="2691077" y="703515"/>
                  </a:moveTo>
                  <a:lnTo>
                    <a:pt x="2691077" y="1285935"/>
                  </a:lnTo>
                  <a:lnTo>
                    <a:pt x="3273497" y="1285935"/>
                  </a:lnTo>
                  <a:lnTo>
                    <a:pt x="3273497" y="703515"/>
                  </a:lnTo>
                  <a:close/>
                  <a:moveTo>
                    <a:pt x="773725" y="703515"/>
                  </a:moveTo>
                  <a:lnTo>
                    <a:pt x="773725" y="1285935"/>
                  </a:lnTo>
                  <a:lnTo>
                    <a:pt x="1356145" y="1285935"/>
                  </a:lnTo>
                  <a:lnTo>
                    <a:pt x="1356145" y="703515"/>
                  </a:lnTo>
                  <a:close/>
                  <a:moveTo>
                    <a:pt x="2531162" y="543600"/>
                  </a:moveTo>
                  <a:lnTo>
                    <a:pt x="3433412" y="543600"/>
                  </a:lnTo>
                  <a:lnTo>
                    <a:pt x="3433412" y="1445850"/>
                  </a:lnTo>
                  <a:lnTo>
                    <a:pt x="2531162" y="1445850"/>
                  </a:lnTo>
                  <a:close/>
                  <a:moveTo>
                    <a:pt x="613810" y="543600"/>
                  </a:moveTo>
                  <a:lnTo>
                    <a:pt x="1516060" y="543600"/>
                  </a:lnTo>
                  <a:lnTo>
                    <a:pt x="1516060" y="1445850"/>
                  </a:lnTo>
                  <a:lnTo>
                    <a:pt x="613810" y="1445850"/>
                  </a:lnTo>
                  <a:close/>
                  <a:moveTo>
                    <a:pt x="2088509" y="543244"/>
                  </a:moveTo>
                  <a:lnTo>
                    <a:pt x="2283187" y="543244"/>
                  </a:lnTo>
                  <a:lnTo>
                    <a:pt x="2283187" y="759268"/>
                  </a:lnTo>
                  <a:lnTo>
                    <a:pt x="2088509" y="759268"/>
                  </a:lnTo>
                  <a:close/>
                  <a:moveTo>
                    <a:pt x="1751276" y="543243"/>
                  </a:moveTo>
                  <a:lnTo>
                    <a:pt x="1967300" y="543243"/>
                  </a:lnTo>
                  <a:lnTo>
                    <a:pt x="1967300" y="986389"/>
                  </a:lnTo>
                  <a:lnTo>
                    <a:pt x="2119726" y="986389"/>
                  </a:lnTo>
                  <a:lnTo>
                    <a:pt x="2119726" y="986388"/>
                  </a:lnTo>
                  <a:lnTo>
                    <a:pt x="2335750" y="986388"/>
                  </a:lnTo>
                  <a:lnTo>
                    <a:pt x="2335750" y="1491348"/>
                  </a:lnTo>
                  <a:lnTo>
                    <a:pt x="2119726" y="1491348"/>
                  </a:lnTo>
                  <a:lnTo>
                    <a:pt x="2119726" y="1202413"/>
                  </a:lnTo>
                  <a:lnTo>
                    <a:pt x="1747396" y="1202413"/>
                  </a:lnTo>
                  <a:lnTo>
                    <a:pt x="1747396" y="986389"/>
                  </a:lnTo>
                  <a:lnTo>
                    <a:pt x="1751276" y="986389"/>
                  </a:lnTo>
                  <a:close/>
                  <a:moveTo>
                    <a:pt x="4409" y="5850"/>
                  </a:moveTo>
                  <a:lnTo>
                    <a:pt x="364409" y="5850"/>
                  </a:lnTo>
                  <a:lnTo>
                    <a:pt x="1444409" y="5850"/>
                  </a:lnTo>
                  <a:lnTo>
                    <a:pt x="1444409" y="365850"/>
                  </a:lnTo>
                  <a:lnTo>
                    <a:pt x="364409" y="365850"/>
                  </a:lnTo>
                  <a:lnTo>
                    <a:pt x="364409" y="1445850"/>
                  </a:lnTo>
                  <a:lnTo>
                    <a:pt x="4409" y="1445850"/>
                  </a:lnTo>
                  <a:lnTo>
                    <a:pt x="4409" y="365850"/>
                  </a:lnTo>
                  <a:close/>
                  <a:moveTo>
                    <a:pt x="2531162" y="0"/>
                  </a:moveTo>
                  <a:lnTo>
                    <a:pt x="3611162" y="0"/>
                  </a:lnTo>
                  <a:lnTo>
                    <a:pt x="3971162" y="0"/>
                  </a:lnTo>
                  <a:lnTo>
                    <a:pt x="3971162" y="360000"/>
                  </a:lnTo>
                  <a:lnTo>
                    <a:pt x="3971162" y="1440000"/>
                  </a:lnTo>
                  <a:lnTo>
                    <a:pt x="3611162" y="1440000"/>
                  </a:lnTo>
                  <a:lnTo>
                    <a:pt x="3611162" y="360000"/>
                  </a:lnTo>
                  <a:lnTo>
                    <a:pt x="2531162" y="360000"/>
                  </a:ln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20" name="Google Shape;1520;p5"/>
            <p:cNvSpPr/>
            <p:nvPr/>
          </p:nvSpPr>
          <p:spPr>
            <a:xfrm>
              <a:off x="10999746" y="4139499"/>
              <a:ext cx="330940" cy="232884"/>
            </a:xfrm>
            <a:custGeom>
              <a:rect b="b" l="l" r="r" t="t"/>
              <a:pathLst>
                <a:path extrusionOk="0" h="2736304" w="3888432">
                  <a:moveTo>
                    <a:pt x="1324542" y="1693069"/>
                  </a:moveTo>
                  <a:lnTo>
                    <a:pt x="1371242" y="1693069"/>
                  </a:lnTo>
                  <a:cubicBezTo>
                    <a:pt x="1385857" y="1693069"/>
                    <a:pt x="1397704" y="1704917"/>
                    <a:pt x="1397704" y="1719531"/>
                  </a:cubicBezTo>
                  <a:lnTo>
                    <a:pt x="1397704" y="1766231"/>
                  </a:lnTo>
                  <a:cubicBezTo>
                    <a:pt x="1397704" y="1780846"/>
                    <a:pt x="1385857" y="1792693"/>
                    <a:pt x="1371242" y="1792693"/>
                  </a:cubicBezTo>
                  <a:lnTo>
                    <a:pt x="1324542" y="1792693"/>
                  </a:lnTo>
                  <a:cubicBezTo>
                    <a:pt x="1309928" y="1792693"/>
                    <a:pt x="1298080" y="1780846"/>
                    <a:pt x="1298080" y="1766231"/>
                  </a:cubicBezTo>
                  <a:lnTo>
                    <a:pt x="1298080" y="1719531"/>
                  </a:lnTo>
                  <a:cubicBezTo>
                    <a:pt x="1298080" y="1704917"/>
                    <a:pt x="1309928" y="1693069"/>
                    <a:pt x="1324542" y="1693069"/>
                  </a:cubicBezTo>
                  <a:close/>
                  <a:moveTo>
                    <a:pt x="1174792" y="1693069"/>
                  </a:moveTo>
                  <a:lnTo>
                    <a:pt x="1221492" y="1693069"/>
                  </a:lnTo>
                  <a:cubicBezTo>
                    <a:pt x="1236107" y="1693069"/>
                    <a:pt x="1247954" y="1704917"/>
                    <a:pt x="1247954" y="1719531"/>
                  </a:cubicBezTo>
                  <a:lnTo>
                    <a:pt x="1247954" y="1766231"/>
                  </a:lnTo>
                  <a:cubicBezTo>
                    <a:pt x="1247954" y="1780846"/>
                    <a:pt x="1236107" y="1792693"/>
                    <a:pt x="1221492" y="1792693"/>
                  </a:cubicBezTo>
                  <a:lnTo>
                    <a:pt x="1174792" y="1792693"/>
                  </a:lnTo>
                  <a:cubicBezTo>
                    <a:pt x="1160178" y="1792693"/>
                    <a:pt x="1148330" y="1780846"/>
                    <a:pt x="1148330" y="1766231"/>
                  </a:cubicBezTo>
                  <a:lnTo>
                    <a:pt x="1148330" y="1719531"/>
                  </a:lnTo>
                  <a:cubicBezTo>
                    <a:pt x="1148330" y="1704917"/>
                    <a:pt x="1160178" y="1693069"/>
                    <a:pt x="1174792" y="1693069"/>
                  </a:cubicBezTo>
                  <a:close/>
                  <a:moveTo>
                    <a:pt x="1025670" y="1693069"/>
                  </a:moveTo>
                  <a:lnTo>
                    <a:pt x="1072369" y="1693069"/>
                  </a:lnTo>
                  <a:cubicBezTo>
                    <a:pt x="1086984" y="1693069"/>
                    <a:pt x="1098832" y="1704917"/>
                    <a:pt x="1098832" y="1719531"/>
                  </a:cubicBezTo>
                  <a:lnTo>
                    <a:pt x="1098832" y="1766231"/>
                  </a:lnTo>
                  <a:cubicBezTo>
                    <a:pt x="1098832" y="1780846"/>
                    <a:pt x="1086984" y="1792693"/>
                    <a:pt x="1072369" y="1792693"/>
                  </a:cubicBezTo>
                  <a:lnTo>
                    <a:pt x="1025670" y="1792693"/>
                  </a:lnTo>
                  <a:cubicBezTo>
                    <a:pt x="1011055" y="1792693"/>
                    <a:pt x="999207" y="1780846"/>
                    <a:pt x="999207" y="1766231"/>
                  </a:cubicBezTo>
                  <a:lnTo>
                    <a:pt x="999207" y="1719531"/>
                  </a:lnTo>
                  <a:cubicBezTo>
                    <a:pt x="999207" y="1704917"/>
                    <a:pt x="1011055" y="1693069"/>
                    <a:pt x="1025670" y="1693069"/>
                  </a:cubicBezTo>
                  <a:close/>
                  <a:moveTo>
                    <a:pt x="2538530" y="1609316"/>
                  </a:moveTo>
                  <a:lnTo>
                    <a:pt x="2133002" y="1939195"/>
                  </a:lnTo>
                  <a:lnTo>
                    <a:pt x="3272021" y="1939195"/>
                  </a:lnTo>
                  <a:lnTo>
                    <a:pt x="2866494" y="1609316"/>
                  </a:lnTo>
                  <a:close/>
                  <a:moveTo>
                    <a:pt x="1324542" y="1547147"/>
                  </a:moveTo>
                  <a:lnTo>
                    <a:pt x="1371242" y="1547147"/>
                  </a:lnTo>
                  <a:cubicBezTo>
                    <a:pt x="1385857" y="1547147"/>
                    <a:pt x="1397704" y="1558995"/>
                    <a:pt x="1397704" y="1573609"/>
                  </a:cubicBezTo>
                  <a:lnTo>
                    <a:pt x="1397704" y="1620309"/>
                  </a:lnTo>
                  <a:cubicBezTo>
                    <a:pt x="1397704" y="1634924"/>
                    <a:pt x="1385857" y="1646771"/>
                    <a:pt x="1371242" y="1646771"/>
                  </a:cubicBezTo>
                  <a:lnTo>
                    <a:pt x="1324542" y="1646771"/>
                  </a:lnTo>
                  <a:cubicBezTo>
                    <a:pt x="1309928" y="1646771"/>
                    <a:pt x="1298080" y="1634924"/>
                    <a:pt x="1298080" y="1620309"/>
                  </a:cubicBezTo>
                  <a:lnTo>
                    <a:pt x="1298080" y="1573609"/>
                  </a:lnTo>
                  <a:cubicBezTo>
                    <a:pt x="1298080" y="1558995"/>
                    <a:pt x="1309928" y="1547147"/>
                    <a:pt x="1324542" y="1547147"/>
                  </a:cubicBezTo>
                  <a:close/>
                  <a:moveTo>
                    <a:pt x="1174792" y="1547147"/>
                  </a:moveTo>
                  <a:lnTo>
                    <a:pt x="1221492" y="1547147"/>
                  </a:lnTo>
                  <a:cubicBezTo>
                    <a:pt x="1236107" y="1547147"/>
                    <a:pt x="1247954" y="1558995"/>
                    <a:pt x="1247954" y="1573609"/>
                  </a:cubicBezTo>
                  <a:lnTo>
                    <a:pt x="1247954" y="1620309"/>
                  </a:lnTo>
                  <a:cubicBezTo>
                    <a:pt x="1247954" y="1634924"/>
                    <a:pt x="1236107" y="1646771"/>
                    <a:pt x="1221492" y="1646771"/>
                  </a:cubicBezTo>
                  <a:lnTo>
                    <a:pt x="1174792" y="1646771"/>
                  </a:lnTo>
                  <a:cubicBezTo>
                    <a:pt x="1160178" y="1646771"/>
                    <a:pt x="1148330" y="1634924"/>
                    <a:pt x="1148330" y="1620309"/>
                  </a:cubicBezTo>
                  <a:lnTo>
                    <a:pt x="1148330" y="1573609"/>
                  </a:lnTo>
                  <a:cubicBezTo>
                    <a:pt x="1148330" y="1558995"/>
                    <a:pt x="1160178" y="1547147"/>
                    <a:pt x="1174792" y="1547147"/>
                  </a:cubicBezTo>
                  <a:close/>
                  <a:moveTo>
                    <a:pt x="1025670" y="1547147"/>
                  </a:moveTo>
                  <a:lnTo>
                    <a:pt x="1072369" y="1547147"/>
                  </a:lnTo>
                  <a:cubicBezTo>
                    <a:pt x="1086984" y="1547147"/>
                    <a:pt x="1098832" y="1558995"/>
                    <a:pt x="1098832" y="1573609"/>
                  </a:cubicBezTo>
                  <a:lnTo>
                    <a:pt x="1098832" y="1620309"/>
                  </a:lnTo>
                  <a:cubicBezTo>
                    <a:pt x="1098832" y="1634924"/>
                    <a:pt x="1086984" y="1646771"/>
                    <a:pt x="1072369" y="1646771"/>
                  </a:cubicBezTo>
                  <a:lnTo>
                    <a:pt x="1025670" y="1646771"/>
                  </a:lnTo>
                  <a:cubicBezTo>
                    <a:pt x="1011055" y="1646771"/>
                    <a:pt x="999207" y="1634924"/>
                    <a:pt x="999207" y="1620309"/>
                  </a:cubicBezTo>
                  <a:lnTo>
                    <a:pt x="999207" y="1573609"/>
                  </a:lnTo>
                  <a:cubicBezTo>
                    <a:pt x="999207" y="1558995"/>
                    <a:pt x="1011055" y="1547147"/>
                    <a:pt x="1025670" y="1547147"/>
                  </a:cubicBezTo>
                  <a:close/>
                  <a:moveTo>
                    <a:pt x="2504665" y="1505875"/>
                  </a:moveTo>
                  <a:cubicBezTo>
                    <a:pt x="2501347" y="1505875"/>
                    <a:pt x="2498657" y="1508565"/>
                    <a:pt x="2498657" y="1511883"/>
                  </a:cubicBezTo>
                  <a:lnTo>
                    <a:pt x="2498657" y="1535912"/>
                  </a:lnTo>
                  <a:cubicBezTo>
                    <a:pt x="2498657" y="1539230"/>
                    <a:pt x="2501347" y="1541920"/>
                    <a:pt x="2504665" y="1541920"/>
                  </a:cubicBezTo>
                  <a:lnTo>
                    <a:pt x="2893211" y="1541920"/>
                  </a:lnTo>
                  <a:cubicBezTo>
                    <a:pt x="2896529" y="1541920"/>
                    <a:pt x="2899219" y="1539230"/>
                    <a:pt x="2899219" y="1535912"/>
                  </a:cubicBezTo>
                  <a:lnTo>
                    <a:pt x="2899219" y="1511883"/>
                  </a:lnTo>
                  <a:cubicBezTo>
                    <a:pt x="2899219" y="1508565"/>
                    <a:pt x="2896529" y="1505875"/>
                    <a:pt x="2893211" y="1505875"/>
                  </a:cubicBezTo>
                  <a:close/>
                  <a:moveTo>
                    <a:pt x="2504665" y="1422733"/>
                  </a:moveTo>
                  <a:cubicBezTo>
                    <a:pt x="2501347" y="1422733"/>
                    <a:pt x="2498657" y="1425422"/>
                    <a:pt x="2498657" y="1428740"/>
                  </a:cubicBezTo>
                  <a:lnTo>
                    <a:pt x="2498657" y="1452770"/>
                  </a:lnTo>
                  <a:cubicBezTo>
                    <a:pt x="2498657" y="1456088"/>
                    <a:pt x="2501347" y="1458777"/>
                    <a:pt x="2504665" y="1458777"/>
                  </a:cubicBezTo>
                  <a:lnTo>
                    <a:pt x="2893211" y="1458777"/>
                  </a:lnTo>
                  <a:cubicBezTo>
                    <a:pt x="2896529" y="1458777"/>
                    <a:pt x="2899219" y="1456088"/>
                    <a:pt x="2899219" y="1452770"/>
                  </a:cubicBezTo>
                  <a:lnTo>
                    <a:pt x="2899219" y="1428740"/>
                  </a:lnTo>
                  <a:cubicBezTo>
                    <a:pt x="2899219" y="1425422"/>
                    <a:pt x="2896529" y="1422733"/>
                    <a:pt x="2893211" y="1422733"/>
                  </a:cubicBezTo>
                  <a:close/>
                  <a:moveTo>
                    <a:pt x="1324542" y="1401225"/>
                  </a:moveTo>
                  <a:lnTo>
                    <a:pt x="1371242" y="1401225"/>
                  </a:lnTo>
                  <a:cubicBezTo>
                    <a:pt x="1385857" y="1401225"/>
                    <a:pt x="1397704" y="1413073"/>
                    <a:pt x="1397704" y="1427687"/>
                  </a:cubicBezTo>
                  <a:lnTo>
                    <a:pt x="1397704" y="1474387"/>
                  </a:lnTo>
                  <a:cubicBezTo>
                    <a:pt x="1397704" y="1489001"/>
                    <a:pt x="1385857" y="1500849"/>
                    <a:pt x="1371242" y="1500849"/>
                  </a:cubicBezTo>
                  <a:lnTo>
                    <a:pt x="1324542" y="1500849"/>
                  </a:lnTo>
                  <a:cubicBezTo>
                    <a:pt x="1309928" y="1500849"/>
                    <a:pt x="1298080" y="1489001"/>
                    <a:pt x="1298080" y="1474387"/>
                  </a:cubicBezTo>
                  <a:lnTo>
                    <a:pt x="1298080" y="1427687"/>
                  </a:lnTo>
                  <a:cubicBezTo>
                    <a:pt x="1298080" y="1413073"/>
                    <a:pt x="1309928" y="1401225"/>
                    <a:pt x="1324542" y="1401225"/>
                  </a:cubicBezTo>
                  <a:close/>
                  <a:moveTo>
                    <a:pt x="1174792" y="1401225"/>
                  </a:moveTo>
                  <a:lnTo>
                    <a:pt x="1221492" y="1401225"/>
                  </a:lnTo>
                  <a:cubicBezTo>
                    <a:pt x="1236107" y="1401225"/>
                    <a:pt x="1247954" y="1413073"/>
                    <a:pt x="1247954" y="1427687"/>
                  </a:cubicBezTo>
                  <a:lnTo>
                    <a:pt x="1247954" y="1474387"/>
                  </a:lnTo>
                  <a:cubicBezTo>
                    <a:pt x="1247954" y="1489001"/>
                    <a:pt x="1236107" y="1500849"/>
                    <a:pt x="1221492" y="1500849"/>
                  </a:cubicBezTo>
                  <a:lnTo>
                    <a:pt x="1174792" y="1500849"/>
                  </a:lnTo>
                  <a:cubicBezTo>
                    <a:pt x="1160178" y="1500849"/>
                    <a:pt x="1148330" y="1489001"/>
                    <a:pt x="1148330" y="1474387"/>
                  </a:cubicBezTo>
                  <a:lnTo>
                    <a:pt x="1148330" y="1427687"/>
                  </a:lnTo>
                  <a:cubicBezTo>
                    <a:pt x="1148330" y="1413073"/>
                    <a:pt x="1160178" y="1401225"/>
                    <a:pt x="1174792" y="1401225"/>
                  </a:cubicBezTo>
                  <a:close/>
                  <a:moveTo>
                    <a:pt x="1025670" y="1401225"/>
                  </a:moveTo>
                  <a:lnTo>
                    <a:pt x="1072369" y="1401225"/>
                  </a:lnTo>
                  <a:cubicBezTo>
                    <a:pt x="1086984" y="1401225"/>
                    <a:pt x="1098832" y="1413073"/>
                    <a:pt x="1098832" y="1427687"/>
                  </a:cubicBezTo>
                  <a:lnTo>
                    <a:pt x="1098832" y="1474387"/>
                  </a:lnTo>
                  <a:cubicBezTo>
                    <a:pt x="1098832" y="1489001"/>
                    <a:pt x="1086984" y="1500849"/>
                    <a:pt x="1072369" y="1500849"/>
                  </a:cubicBezTo>
                  <a:lnTo>
                    <a:pt x="1025670" y="1500849"/>
                  </a:lnTo>
                  <a:cubicBezTo>
                    <a:pt x="1011055" y="1500849"/>
                    <a:pt x="999207" y="1489001"/>
                    <a:pt x="999207" y="1474387"/>
                  </a:cubicBezTo>
                  <a:lnTo>
                    <a:pt x="999207" y="1427687"/>
                  </a:lnTo>
                  <a:cubicBezTo>
                    <a:pt x="999207" y="1413073"/>
                    <a:pt x="1011055" y="1401225"/>
                    <a:pt x="1025670" y="1401225"/>
                  </a:cubicBezTo>
                  <a:close/>
                  <a:moveTo>
                    <a:pt x="2504665" y="1339590"/>
                  </a:moveTo>
                  <a:cubicBezTo>
                    <a:pt x="2501347" y="1339590"/>
                    <a:pt x="2498657" y="1342280"/>
                    <a:pt x="2498657" y="1345598"/>
                  </a:cubicBezTo>
                  <a:lnTo>
                    <a:pt x="2498657" y="1369628"/>
                  </a:lnTo>
                  <a:cubicBezTo>
                    <a:pt x="2498657" y="1372945"/>
                    <a:pt x="2501347" y="1375635"/>
                    <a:pt x="2504665" y="1375635"/>
                  </a:cubicBezTo>
                  <a:lnTo>
                    <a:pt x="2893211" y="1375635"/>
                  </a:lnTo>
                  <a:cubicBezTo>
                    <a:pt x="2896529" y="1375635"/>
                    <a:pt x="2899219" y="1372945"/>
                    <a:pt x="2899219" y="1369628"/>
                  </a:cubicBezTo>
                  <a:lnTo>
                    <a:pt x="2899219" y="1345598"/>
                  </a:lnTo>
                  <a:cubicBezTo>
                    <a:pt x="2899219" y="1342280"/>
                    <a:pt x="2896529" y="1339590"/>
                    <a:pt x="2893211" y="1339590"/>
                  </a:cubicBezTo>
                  <a:close/>
                  <a:moveTo>
                    <a:pt x="2088232" y="1285358"/>
                  </a:moveTo>
                  <a:lnTo>
                    <a:pt x="2088232" y="1938513"/>
                  </a:lnTo>
                  <a:lnTo>
                    <a:pt x="2504773" y="1611936"/>
                  </a:lnTo>
                  <a:close/>
                  <a:moveTo>
                    <a:pt x="3314199" y="1280118"/>
                  </a:moveTo>
                  <a:lnTo>
                    <a:pt x="2897658" y="1608841"/>
                  </a:lnTo>
                  <a:lnTo>
                    <a:pt x="3314199" y="1937564"/>
                  </a:lnTo>
                  <a:close/>
                  <a:moveTo>
                    <a:pt x="1527230" y="1221901"/>
                  </a:moveTo>
                  <a:cubicBezTo>
                    <a:pt x="1521727" y="1221901"/>
                    <a:pt x="1517267" y="1226362"/>
                    <a:pt x="1517267" y="1231864"/>
                  </a:cubicBezTo>
                  <a:lnTo>
                    <a:pt x="1517267" y="1271713"/>
                  </a:lnTo>
                  <a:cubicBezTo>
                    <a:pt x="1517267" y="1277215"/>
                    <a:pt x="1521727" y="1281676"/>
                    <a:pt x="1527230" y="1281676"/>
                  </a:cubicBezTo>
                  <a:lnTo>
                    <a:pt x="1732319" y="1281676"/>
                  </a:lnTo>
                  <a:cubicBezTo>
                    <a:pt x="1737821" y="1281676"/>
                    <a:pt x="1742281" y="1277215"/>
                    <a:pt x="1742281" y="1271713"/>
                  </a:cubicBezTo>
                  <a:lnTo>
                    <a:pt x="1742281" y="1231864"/>
                  </a:lnTo>
                  <a:cubicBezTo>
                    <a:pt x="1742281" y="1226362"/>
                    <a:pt x="1737821" y="1221901"/>
                    <a:pt x="1732319" y="1221901"/>
                  </a:cubicBezTo>
                  <a:close/>
                  <a:moveTo>
                    <a:pt x="666834" y="1221901"/>
                  </a:moveTo>
                  <a:cubicBezTo>
                    <a:pt x="661332" y="1221901"/>
                    <a:pt x="656871" y="1226362"/>
                    <a:pt x="656871" y="1231864"/>
                  </a:cubicBezTo>
                  <a:lnTo>
                    <a:pt x="656871" y="1271713"/>
                  </a:lnTo>
                  <a:cubicBezTo>
                    <a:pt x="656871" y="1277215"/>
                    <a:pt x="661332" y="1281676"/>
                    <a:pt x="666834" y="1281676"/>
                  </a:cubicBezTo>
                  <a:lnTo>
                    <a:pt x="871923" y="1281676"/>
                  </a:lnTo>
                  <a:cubicBezTo>
                    <a:pt x="877425" y="1281676"/>
                    <a:pt x="881885" y="1277215"/>
                    <a:pt x="881885" y="1271713"/>
                  </a:cubicBezTo>
                  <a:lnTo>
                    <a:pt x="881885" y="1231864"/>
                  </a:lnTo>
                  <a:cubicBezTo>
                    <a:pt x="881885" y="1226362"/>
                    <a:pt x="877425" y="1221901"/>
                    <a:pt x="871923" y="1221901"/>
                  </a:cubicBezTo>
                  <a:close/>
                  <a:moveTo>
                    <a:pt x="1052149" y="1111644"/>
                  </a:moveTo>
                  <a:cubicBezTo>
                    <a:pt x="1044919" y="1111644"/>
                    <a:pt x="1039057" y="1117506"/>
                    <a:pt x="1039057" y="1124736"/>
                  </a:cubicBezTo>
                  <a:lnTo>
                    <a:pt x="1039057" y="1168203"/>
                  </a:lnTo>
                  <a:lnTo>
                    <a:pt x="1009466" y="1168203"/>
                  </a:lnTo>
                  <a:cubicBezTo>
                    <a:pt x="969193" y="1174775"/>
                    <a:pt x="956437" y="1243393"/>
                    <a:pt x="940007" y="1277093"/>
                  </a:cubicBezTo>
                  <a:cubicBezTo>
                    <a:pt x="776268" y="1309492"/>
                    <a:pt x="775043" y="1328679"/>
                    <a:pt x="736793" y="1421744"/>
                  </a:cubicBezTo>
                  <a:lnTo>
                    <a:pt x="648072" y="1812480"/>
                  </a:lnTo>
                  <a:cubicBezTo>
                    <a:pt x="648072" y="1882463"/>
                    <a:pt x="704805" y="1939195"/>
                    <a:pt x="774788" y="1939195"/>
                  </a:cubicBezTo>
                  <a:lnTo>
                    <a:pt x="1183772" y="1939195"/>
                  </a:lnTo>
                  <a:lnTo>
                    <a:pt x="1198456" y="1939195"/>
                  </a:lnTo>
                  <a:lnTo>
                    <a:pt x="1607440" y="1939195"/>
                  </a:lnTo>
                  <a:cubicBezTo>
                    <a:pt x="1677423" y="1939195"/>
                    <a:pt x="1734156" y="1882463"/>
                    <a:pt x="1734156" y="1812480"/>
                  </a:cubicBezTo>
                  <a:lnTo>
                    <a:pt x="1645435" y="1421744"/>
                  </a:lnTo>
                  <a:cubicBezTo>
                    <a:pt x="1607185" y="1328679"/>
                    <a:pt x="1605960" y="1309492"/>
                    <a:pt x="1442221" y="1277093"/>
                  </a:cubicBezTo>
                  <a:cubicBezTo>
                    <a:pt x="1425791" y="1243393"/>
                    <a:pt x="1413035" y="1174775"/>
                    <a:pt x="1372762" y="1168203"/>
                  </a:cubicBezTo>
                  <a:lnTo>
                    <a:pt x="1357854" y="1168203"/>
                  </a:lnTo>
                  <a:lnTo>
                    <a:pt x="1357854" y="1124736"/>
                  </a:lnTo>
                  <a:cubicBezTo>
                    <a:pt x="1357854" y="1117506"/>
                    <a:pt x="1351993" y="1111644"/>
                    <a:pt x="1344762" y="1111644"/>
                  </a:cubicBezTo>
                  <a:lnTo>
                    <a:pt x="1268702" y="1111644"/>
                  </a:lnTo>
                  <a:cubicBezTo>
                    <a:pt x="1261471" y="1111644"/>
                    <a:pt x="1255610" y="1117506"/>
                    <a:pt x="1255610" y="1124736"/>
                  </a:cubicBezTo>
                  <a:lnTo>
                    <a:pt x="1255610" y="1168203"/>
                  </a:lnTo>
                  <a:lnTo>
                    <a:pt x="1198456" y="1168203"/>
                  </a:lnTo>
                  <a:lnTo>
                    <a:pt x="1183772" y="1168203"/>
                  </a:lnTo>
                  <a:lnTo>
                    <a:pt x="1141302" y="1168203"/>
                  </a:lnTo>
                  <a:lnTo>
                    <a:pt x="1141302" y="1124736"/>
                  </a:lnTo>
                  <a:cubicBezTo>
                    <a:pt x="1141302" y="1117506"/>
                    <a:pt x="1135440" y="1111644"/>
                    <a:pt x="1128210" y="1111644"/>
                  </a:cubicBezTo>
                  <a:close/>
                  <a:moveTo>
                    <a:pt x="2705133" y="840243"/>
                  </a:moveTo>
                  <a:lnTo>
                    <a:pt x="2088233" y="1255464"/>
                  </a:lnTo>
                  <a:lnTo>
                    <a:pt x="2299068" y="1414858"/>
                  </a:lnTo>
                  <a:lnTo>
                    <a:pt x="2299068" y="1228076"/>
                  </a:lnTo>
                  <a:lnTo>
                    <a:pt x="3108494" y="1228076"/>
                  </a:lnTo>
                  <a:lnTo>
                    <a:pt x="3108494" y="1416902"/>
                  </a:lnTo>
                  <a:lnTo>
                    <a:pt x="3322033" y="1255464"/>
                  </a:lnTo>
                  <a:lnTo>
                    <a:pt x="3322033" y="1255464"/>
                  </a:lnTo>
                  <a:close/>
                  <a:moveTo>
                    <a:pt x="1195706" y="835207"/>
                  </a:moveTo>
                  <a:lnTo>
                    <a:pt x="1195706" y="835221"/>
                  </a:lnTo>
                  <a:cubicBezTo>
                    <a:pt x="866618" y="834160"/>
                    <a:pt x="692194" y="969423"/>
                    <a:pt x="665970" y="1132153"/>
                  </a:cubicBezTo>
                  <a:cubicBezTo>
                    <a:pt x="665970" y="1145595"/>
                    <a:pt x="659622" y="1181725"/>
                    <a:pt x="663418" y="1194550"/>
                  </a:cubicBezTo>
                  <a:lnTo>
                    <a:pt x="878440" y="1194550"/>
                  </a:lnTo>
                  <a:cubicBezTo>
                    <a:pt x="887485" y="1007425"/>
                    <a:pt x="1085027" y="1006045"/>
                    <a:pt x="1195706" y="1007712"/>
                  </a:cubicBezTo>
                  <a:lnTo>
                    <a:pt x="1195706" y="1007714"/>
                  </a:lnTo>
                  <a:cubicBezTo>
                    <a:pt x="1195809" y="1007712"/>
                    <a:pt x="1195911" y="1007710"/>
                    <a:pt x="1196014" y="1007712"/>
                  </a:cubicBezTo>
                  <a:lnTo>
                    <a:pt x="1196322" y="1007714"/>
                  </a:lnTo>
                  <a:lnTo>
                    <a:pt x="1196322" y="1007712"/>
                  </a:lnTo>
                  <a:cubicBezTo>
                    <a:pt x="1307001" y="1006045"/>
                    <a:pt x="1504542" y="1007425"/>
                    <a:pt x="1513587" y="1194550"/>
                  </a:cubicBezTo>
                  <a:lnTo>
                    <a:pt x="1728609" y="1194550"/>
                  </a:lnTo>
                  <a:cubicBezTo>
                    <a:pt x="1732405" y="1181725"/>
                    <a:pt x="1726057" y="1145595"/>
                    <a:pt x="1726057" y="1132153"/>
                  </a:cubicBezTo>
                  <a:cubicBezTo>
                    <a:pt x="1699834" y="969423"/>
                    <a:pt x="1525410" y="834160"/>
                    <a:pt x="1196322" y="835221"/>
                  </a:cubicBezTo>
                  <a:lnTo>
                    <a:pt x="1196322" y="835207"/>
                  </a:lnTo>
                  <a:cubicBezTo>
                    <a:pt x="1196219" y="835207"/>
                    <a:pt x="1196117" y="835206"/>
                    <a:pt x="1196014" y="835214"/>
                  </a:cubicBezTo>
                  <a:close/>
                  <a:moveTo>
                    <a:pt x="713043" y="263029"/>
                  </a:moveTo>
                  <a:lnTo>
                    <a:pt x="3158596" y="263029"/>
                  </a:lnTo>
                  <a:cubicBezTo>
                    <a:pt x="3365555" y="263029"/>
                    <a:pt x="3533328" y="430802"/>
                    <a:pt x="3533328" y="637761"/>
                  </a:cubicBezTo>
                  <a:lnTo>
                    <a:pt x="3533328" y="2136642"/>
                  </a:lnTo>
                  <a:cubicBezTo>
                    <a:pt x="3533328" y="2343601"/>
                    <a:pt x="3365555" y="2511374"/>
                    <a:pt x="3158596" y="2511374"/>
                  </a:cubicBezTo>
                  <a:lnTo>
                    <a:pt x="713043" y="2511374"/>
                  </a:lnTo>
                  <a:cubicBezTo>
                    <a:pt x="506084" y="2511374"/>
                    <a:pt x="338311" y="2343601"/>
                    <a:pt x="338311" y="2136642"/>
                  </a:cubicBezTo>
                  <a:lnTo>
                    <a:pt x="338311" y="637761"/>
                  </a:lnTo>
                  <a:cubicBezTo>
                    <a:pt x="338311" y="430802"/>
                    <a:pt x="506084" y="263029"/>
                    <a:pt x="713043" y="263029"/>
                  </a:cubicBezTo>
                  <a:close/>
                  <a:moveTo>
                    <a:pt x="593824" y="142875"/>
                  </a:moveTo>
                  <a:cubicBezTo>
                    <a:pt x="365814" y="142875"/>
                    <a:pt x="180975" y="327714"/>
                    <a:pt x="180975" y="555724"/>
                  </a:cubicBezTo>
                  <a:lnTo>
                    <a:pt x="180975" y="2207068"/>
                  </a:lnTo>
                  <a:cubicBezTo>
                    <a:pt x="180975" y="2435078"/>
                    <a:pt x="365814" y="2619917"/>
                    <a:pt x="593824" y="2619917"/>
                  </a:cubicBezTo>
                  <a:lnTo>
                    <a:pt x="3288134" y="2619917"/>
                  </a:lnTo>
                  <a:cubicBezTo>
                    <a:pt x="3516144" y="2619917"/>
                    <a:pt x="3700983" y="2435078"/>
                    <a:pt x="3700983" y="2207068"/>
                  </a:cubicBezTo>
                  <a:lnTo>
                    <a:pt x="3700983" y="555724"/>
                  </a:lnTo>
                  <a:cubicBezTo>
                    <a:pt x="3700983" y="327714"/>
                    <a:pt x="3516144" y="142875"/>
                    <a:pt x="3288134" y="142875"/>
                  </a:cubicBezTo>
                  <a:close/>
                  <a:moveTo>
                    <a:pt x="456060" y="0"/>
                  </a:moveTo>
                  <a:lnTo>
                    <a:pt x="3432372" y="0"/>
                  </a:lnTo>
                  <a:cubicBezTo>
                    <a:pt x="3684247" y="0"/>
                    <a:pt x="3888432" y="204185"/>
                    <a:pt x="3888432" y="456060"/>
                  </a:cubicBezTo>
                  <a:lnTo>
                    <a:pt x="3888432" y="2280244"/>
                  </a:lnTo>
                  <a:cubicBezTo>
                    <a:pt x="3888432" y="2532119"/>
                    <a:pt x="3684247" y="2736304"/>
                    <a:pt x="3432372" y="2736304"/>
                  </a:cubicBezTo>
                  <a:lnTo>
                    <a:pt x="456060" y="2736304"/>
                  </a:lnTo>
                  <a:cubicBezTo>
                    <a:pt x="204185" y="2736304"/>
                    <a:pt x="0" y="2532119"/>
                    <a:pt x="0" y="2280244"/>
                  </a:cubicBezTo>
                  <a:lnTo>
                    <a:pt x="0" y="456060"/>
                  </a:lnTo>
                  <a:cubicBezTo>
                    <a:pt x="0" y="204185"/>
                    <a:pt x="204185" y="0"/>
                    <a:pt x="456060" y="0"/>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21" name="Google Shape;1521;p5"/>
            <p:cNvSpPr/>
            <p:nvPr/>
          </p:nvSpPr>
          <p:spPr>
            <a:xfrm>
              <a:off x="9698244" y="5398653"/>
              <a:ext cx="300703" cy="366439"/>
            </a:xfrm>
            <a:custGeom>
              <a:rect b="b" l="l" r="r" t="t"/>
              <a:pathLst>
                <a:path extrusionOk="0" h="3949460" w="3240944">
                  <a:moveTo>
                    <a:pt x="2411668" y="919204"/>
                  </a:moveTo>
                  <a:cubicBezTo>
                    <a:pt x="2652037" y="921566"/>
                    <a:pt x="2997179" y="1088232"/>
                    <a:pt x="3147060" y="1333480"/>
                  </a:cubicBezTo>
                  <a:cubicBezTo>
                    <a:pt x="2837519" y="1559133"/>
                    <a:pt x="2713715" y="1818123"/>
                    <a:pt x="2716116" y="2148550"/>
                  </a:cubicBezTo>
                  <a:cubicBezTo>
                    <a:pt x="2724370" y="2506677"/>
                    <a:pt x="2937416" y="2788602"/>
                    <a:pt x="3240944" y="2908604"/>
                  </a:cubicBezTo>
                  <a:cubicBezTo>
                    <a:pt x="3111039" y="3296832"/>
                    <a:pt x="2835874" y="3920800"/>
                    <a:pt x="2360688" y="3949460"/>
                  </a:cubicBezTo>
                  <a:cubicBezTo>
                    <a:pt x="2104982" y="3948826"/>
                    <a:pt x="1887379" y="3871989"/>
                    <a:pt x="1655487" y="3790391"/>
                  </a:cubicBezTo>
                  <a:cubicBezTo>
                    <a:pt x="1465920" y="3881513"/>
                    <a:pt x="1178719" y="3984543"/>
                    <a:pt x="936764" y="3932790"/>
                  </a:cubicBezTo>
                  <a:cubicBezTo>
                    <a:pt x="634032" y="3867349"/>
                    <a:pt x="33306" y="3304229"/>
                    <a:pt x="0" y="2002921"/>
                  </a:cubicBezTo>
                  <a:cubicBezTo>
                    <a:pt x="5122" y="1625861"/>
                    <a:pt x="224231" y="988116"/>
                    <a:pt x="1004287" y="951010"/>
                  </a:cubicBezTo>
                  <a:cubicBezTo>
                    <a:pt x="1237754" y="955627"/>
                    <a:pt x="1430737" y="1013358"/>
                    <a:pt x="1654678" y="1150601"/>
                  </a:cubicBezTo>
                  <a:cubicBezTo>
                    <a:pt x="1907007" y="1025844"/>
                    <a:pt x="2042657" y="934423"/>
                    <a:pt x="2411668" y="919204"/>
                  </a:cubicBezTo>
                  <a:close/>
                  <a:moveTo>
                    <a:pt x="2423572" y="0"/>
                  </a:moveTo>
                  <a:cubicBezTo>
                    <a:pt x="2449670" y="236641"/>
                    <a:pt x="2449574" y="370890"/>
                    <a:pt x="2275646" y="605149"/>
                  </a:cubicBezTo>
                  <a:cubicBezTo>
                    <a:pt x="2098536" y="787863"/>
                    <a:pt x="1909519" y="903902"/>
                    <a:pt x="1627634" y="908022"/>
                  </a:cubicBezTo>
                  <a:cubicBezTo>
                    <a:pt x="1601565" y="662380"/>
                    <a:pt x="1689794" y="371496"/>
                    <a:pt x="1823269" y="256823"/>
                  </a:cubicBezTo>
                  <a:cubicBezTo>
                    <a:pt x="1945582" y="131527"/>
                    <a:pt x="2156003" y="39571"/>
                    <a:pt x="2423572" y="0"/>
                  </a:cubicBezTo>
                  <a:close/>
                </a:path>
              </a:pathLst>
            </a:custGeom>
            <a:solidFill>
              <a:srgbClr val="0070C0"/>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2" name="Google Shape;1522;p5"/>
            <p:cNvSpPr/>
            <p:nvPr/>
          </p:nvSpPr>
          <p:spPr>
            <a:xfrm>
              <a:off x="7800500" y="2582839"/>
              <a:ext cx="300170" cy="347427"/>
            </a:xfrm>
            <a:custGeom>
              <a:rect b="b" l="l" r="r" t="t"/>
              <a:pathLst>
                <a:path extrusionOk="0" h="3842533" w="3319870">
                  <a:moveTo>
                    <a:pt x="579936" y="1296382"/>
                  </a:moveTo>
                  <a:lnTo>
                    <a:pt x="2739936" y="1296382"/>
                  </a:lnTo>
                  <a:lnTo>
                    <a:pt x="2739936" y="2796543"/>
                  </a:lnTo>
                  <a:cubicBezTo>
                    <a:pt x="2739936" y="2962250"/>
                    <a:pt x="2605604" y="3096582"/>
                    <a:pt x="2439897" y="3096582"/>
                  </a:cubicBezTo>
                  <a:lnTo>
                    <a:pt x="2272003" y="3096582"/>
                  </a:lnTo>
                  <a:lnTo>
                    <a:pt x="2272003" y="3590505"/>
                  </a:lnTo>
                  <a:cubicBezTo>
                    <a:pt x="2272003" y="3729696"/>
                    <a:pt x="2159166" y="3842533"/>
                    <a:pt x="2019975" y="3842533"/>
                  </a:cubicBezTo>
                  <a:cubicBezTo>
                    <a:pt x="1880784" y="3842533"/>
                    <a:pt x="1767947" y="3729696"/>
                    <a:pt x="1767947" y="3590505"/>
                  </a:cubicBezTo>
                  <a:lnTo>
                    <a:pt x="1767947" y="3096582"/>
                  </a:lnTo>
                  <a:lnTo>
                    <a:pt x="1492066" y="3096582"/>
                  </a:lnTo>
                  <a:lnTo>
                    <a:pt x="1492066" y="3590505"/>
                  </a:lnTo>
                  <a:cubicBezTo>
                    <a:pt x="1492066" y="3729696"/>
                    <a:pt x="1379229" y="3842533"/>
                    <a:pt x="1240038" y="3842533"/>
                  </a:cubicBezTo>
                  <a:cubicBezTo>
                    <a:pt x="1100847" y="3842533"/>
                    <a:pt x="988010" y="3729696"/>
                    <a:pt x="988010" y="3590505"/>
                  </a:cubicBezTo>
                  <a:lnTo>
                    <a:pt x="988010" y="3096582"/>
                  </a:lnTo>
                  <a:lnTo>
                    <a:pt x="879975" y="3096582"/>
                  </a:lnTo>
                  <a:cubicBezTo>
                    <a:pt x="714268" y="3096582"/>
                    <a:pt x="579936" y="2962250"/>
                    <a:pt x="579936" y="2796543"/>
                  </a:cubicBezTo>
                  <a:close/>
                  <a:moveTo>
                    <a:pt x="3067842" y="1281925"/>
                  </a:moveTo>
                  <a:cubicBezTo>
                    <a:pt x="3207033" y="1281925"/>
                    <a:pt x="3319870" y="1394762"/>
                    <a:pt x="3319870" y="1533953"/>
                  </a:cubicBezTo>
                  <a:lnTo>
                    <a:pt x="3319870" y="2505897"/>
                  </a:lnTo>
                  <a:cubicBezTo>
                    <a:pt x="3319870" y="2645088"/>
                    <a:pt x="3207033" y="2757925"/>
                    <a:pt x="3067842" y="2757925"/>
                  </a:cubicBezTo>
                  <a:cubicBezTo>
                    <a:pt x="2928651" y="2757925"/>
                    <a:pt x="2815814" y="2645088"/>
                    <a:pt x="2815814" y="2505897"/>
                  </a:cubicBezTo>
                  <a:lnTo>
                    <a:pt x="2815814" y="1533953"/>
                  </a:lnTo>
                  <a:cubicBezTo>
                    <a:pt x="2815814" y="1394762"/>
                    <a:pt x="2928651" y="1281925"/>
                    <a:pt x="3067842" y="1281925"/>
                  </a:cubicBezTo>
                  <a:close/>
                  <a:moveTo>
                    <a:pt x="252028" y="1281925"/>
                  </a:moveTo>
                  <a:cubicBezTo>
                    <a:pt x="391219" y="1281925"/>
                    <a:pt x="504056" y="1394762"/>
                    <a:pt x="504056" y="1533953"/>
                  </a:cubicBezTo>
                  <a:lnTo>
                    <a:pt x="504056" y="2505897"/>
                  </a:lnTo>
                  <a:cubicBezTo>
                    <a:pt x="504056" y="2645088"/>
                    <a:pt x="391219" y="2757925"/>
                    <a:pt x="252028" y="2757925"/>
                  </a:cubicBezTo>
                  <a:cubicBezTo>
                    <a:pt x="112837" y="2757925"/>
                    <a:pt x="0" y="2645088"/>
                    <a:pt x="0" y="2505897"/>
                  </a:cubicBezTo>
                  <a:lnTo>
                    <a:pt x="0" y="1533953"/>
                  </a:lnTo>
                  <a:cubicBezTo>
                    <a:pt x="0" y="1394762"/>
                    <a:pt x="112837" y="1281925"/>
                    <a:pt x="252028" y="1281925"/>
                  </a:cubicBezTo>
                  <a:close/>
                  <a:moveTo>
                    <a:pt x="2134062" y="558521"/>
                  </a:moveTo>
                  <a:cubicBezTo>
                    <a:pt x="2073373" y="558521"/>
                    <a:pt x="2024174" y="607720"/>
                    <a:pt x="2024174" y="668409"/>
                  </a:cubicBezTo>
                  <a:cubicBezTo>
                    <a:pt x="2024174" y="729098"/>
                    <a:pt x="2073373" y="778297"/>
                    <a:pt x="2134062" y="778297"/>
                  </a:cubicBezTo>
                  <a:cubicBezTo>
                    <a:pt x="2194751" y="778297"/>
                    <a:pt x="2243950" y="729098"/>
                    <a:pt x="2243950" y="668409"/>
                  </a:cubicBezTo>
                  <a:cubicBezTo>
                    <a:pt x="2243950" y="607720"/>
                    <a:pt x="2194751" y="558521"/>
                    <a:pt x="2134062" y="558521"/>
                  </a:cubicBezTo>
                  <a:close/>
                  <a:moveTo>
                    <a:pt x="1177409" y="558521"/>
                  </a:moveTo>
                  <a:cubicBezTo>
                    <a:pt x="1116720" y="558521"/>
                    <a:pt x="1067521" y="607720"/>
                    <a:pt x="1067521" y="668409"/>
                  </a:cubicBezTo>
                  <a:cubicBezTo>
                    <a:pt x="1067521" y="729098"/>
                    <a:pt x="1116720" y="778297"/>
                    <a:pt x="1177409" y="778297"/>
                  </a:cubicBezTo>
                  <a:cubicBezTo>
                    <a:pt x="1238098" y="778297"/>
                    <a:pt x="1287297" y="729098"/>
                    <a:pt x="1287297" y="668409"/>
                  </a:cubicBezTo>
                  <a:cubicBezTo>
                    <a:pt x="1287297" y="607720"/>
                    <a:pt x="1238098" y="558521"/>
                    <a:pt x="1177409" y="558521"/>
                  </a:cubicBezTo>
                  <a:close/>
                  <a:moveTo>
                    <a:pt x="1041854" y="0"/>
                  </a:moveTo>
                  <a:lnTo>
                    <a:pt x="1215617" y="300965"/>
                  </a:lnTo>
                  <a:cubicBezTo>
                    <a:pt x="1350827" y="238508"/>
                    <a:pt x="1501239" y="204386"/>
                    <a:pt x="1659158" y="204272"/>
                  </a:cubicBezTo>
                  <a:cubicBezTo>
                    <a:pt x="1823689" y="204153"/>
                    <a:pt x="1980124" y="240963"/>
                    <a:pt x="2119837" y="308065"/>
                  </a:cubicBezTo>
                  <a:lnTo>
                    <a:pt x="2297698" y="0"/>
                  </a:lnTo>
                  <a:lnTo>
                    <a:pt x="2391229" y="54000"/>
                  </a:lnTo>
                  <a:lnTo>
                    <a:pt x="2215205" y="358882"/>
                  </a:lnTo>
                  <a:cubicBezTo>
                    <a:pt x="2507692" y="533629"/>
                    <a:pt x="2710924" y="843756"/>
                    <a:pt x="2737127" y="1206450"/>
                  </a:cubicBezTo>
                  <a:cubicBezTo>
                    <a:pt x="2018962" y="1206967"/>
                    <a:pt x="1300797" y="1207483"/>
                    <a:pt x="582632" y="1208000"/>
                  </a:cubicBezTo>
                  <a:cubicBezTo>
                    <a:pt x="608780" y="838665"/>
                    <a:pt x="818541" y="523565"/>
                    <a:pt x="1119462" y="350420"/>
                  </a:cubicBezTo>
                  <a:lnTo>
                    <a:pt x="948323" y="54000"/>
                  </a:lnTo>
                  <a:close/>
                </a:path>
              </a:pathLst>
            </a:custGeom>
            <a:solidFill>
              <a:srgbClr val="0070C0"/>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3" name="Google Shape;1523;p5"/>
            <p:cNvSpPr/>
            <p:nvPr/>
          </p:nvSpPr>
          <p:spPr>
            <a:xfrm>
              <a:off x="10645011" y="2518278"/>
              <a:ext cx="340001" cy="338281"/>
            </a:xfrm>
            <a:custGeom>
              <a:rect b="b" l="l" r="r" t="t"/>
              <a:pathLst>
                <a:path extrusionOk="0" h="2941055" w="2956013">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524" name="Google Shape;1524;p5"/>
            <p:cNvSpPr/>
            <p:nvPr/>
          </p:nvSpPr>
          <p:spPr>
            <a:xfrm flipH="1">
              <a:off x="10345251" y="2251006"/>
              <a:ext cx="441966" cy="281210"/>
            </a:xfrm>
            <a:custGeom>
              <a:rect b="b" l="l" r="r" t="t"/>
              <a:pathLst>
                <a:path extrusionOk="0" h="2532594" w="3980365">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5" name="Google Shape;1525;p5"/>
            <p:cNvSpPr/>
            <p:nvPr/>
          </p:nvSpPr>
          <p:spPr>
            <a:xfrm>
              <a:off x="11003273" y="3365017"/>
              <a:ext cx="357359" cy="364685"/>
            </a:xfrm>
            <a:custGeom>
              <a:rect b="b" l="l" r="r" t="t"/>
              <a:pathLst>
                <a:path extrusionOk="0" h="3940019" w="3860876">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6" name="Google Shape;1526;p5"/>
            <p:cNvSpPr/>
            <p:nvPr/>
          </p:nvSpPr>
          <p:spPr>
            <a:xfrm>
              <a:off x="9028038" y="5418963"/>
              <a:ext cx="353455" cy="397548"/>
            </a:xfrm>
            <a:custGeom>
              <a:rect b="b" l="l" r="r" t="t"/>
              <a:pathLst>
                <a:path extrusionOk="0" h="3110058" w="2765122">
                  <a:moveTo>
                    <a:pt x="1376433" y="2257187"/>
                  </a:moveTo>
                  <a:lnTo>
                    <a:pt x="1145400" y="2354829"/>
                  </a:lnTo>
                  <a:lnTo>
                    <a:pt x="1036105" y="2389775"/>
                  </a:lnTo>
                  <a:lnTo>
                    <a:pt x="1040146" y="2406930"/>
                  </a:lnTo>
                  <a:cubicBezTo>
                    <a:pt x="1121535" y="2704580"/>
                    <a:pt x="1244707" y="2894301"/>
                    <a:pt x="1382560" y="2894301"/>
                  </a:cubicBezTo>
                  <a:cubicBezTo>
                    <a:pt x="1520414" y="2894301"/>
                    <a:pt x="1643585" y="2704580"/>
                    <a:pt x="1724974" y="2406930"/>
                  </a:cubicBezTo>
                  <a:lnTo>
                    <a:pt x="1726723" y="2399874"/>
                  </a:lnTo>
                  <a:lnTo>
                    <a:pt x="1605728" y="2358846"/>
                  </a:lnTo>
                  <a:close/>
                  <a:moveTo>
                    <a:pt x="1795887" y="2033026"/>
                  </a:moveTo>
                  <a:lnTo>
                    <a:pt x="1694075" y="2094586"/>
                  </a:lnTo>
                  <a:lnTo>
                    <a:pt x="1578650" y="2155153"/>
                  </a:lnTo>
                  <a:lnTo>
                    <a:pt x="1618821" y="2173994"/>
                  </a:lnTo>
                  <a:lnTo>
                    <a:pt x="1763952" y="2229138"/>
                  </a:lnTo>
                  <a:lnTo>
                    <a:pt x="1791432" y="2076334"/>
                  </a:lnTo>
                  <a:close/>
                  <a:moveTo>
                    <a:pt x="969005" y="2030800"/>
                  </a:moveTo>
                  <a:lnTo>
                    <a:pt x="973688" y="2076334"/>
                  </a:lnTo>
                  <a:lnTo>
                    <a:pt x="997942" y="2219324"/>
                  </a:lnTo>
                  <a:lnTo>
                    <a:pt x="1135534" y="2169774"/>
                  </a:lnTo>
                  <a:lnTo>
                    <a:pt x="1176026" y="2151638"/>
                  </a:lnTo>
                  <a:lnTo>
                    <a:pt x="1061678" y="2089068"/>
                  </a:lnTo>
                  <a:close/>
                  <a:moveTo>
                    <a:pt x="2270995" y="1682607"/>
                  </a:moveTo>
                  <a:lnTo>
                    <a:pt x="2193789" y="1749541"/>
                  </a:lnTo>
                  <a:cubicBezTo>
                    <a:pt x="2157450" y="1779622"/>
                    <a:pt x="2119670" y="1809519"/>
                    <a:pt x="2080535" y="1839120"/>
                  </a:cubicBezTo>
                  <a:lnTo>
                    <a:pt x="1988274" y="1905861"/>
                  </a:lnTo>
                  <a:lnTo>
                    <a:pt x="1956628" y="2160317"/>
                  </a:lnTo>
                  <a:lnTo>
                    <a:pt x="1929983" y="2282840"/>
                  </a:lnTo>
                  <a:lnTo>
                    <a:pt x="2032699" y="2311732"/>
                  </a:lnTo>
                  <a:cubicBezTo>
                    <a:pt x="2281801" y="2367725"/>
                    <a:pt x="2467430" y="2349840"/>
                    <a:pt x="2530541" y="2244806"/>
                  </a:cubicBezTo>
                  <a:cubicBezTo>
                    <a:pt x="2601541" y="2126643"/>
                    <a:pt x="2502356" y="1923350"/>
                    <a:pt x="2289139" y="1700285"/>
                  </a:cubicBezTo>
                  <a:close/>
                  <a:moveTo>
                    <a:pt x="491768" y="1666932"/>
                  </a:moveTo>
                  <a:lnTo>
                    <a:pt x="473585" y="1684439"/>
                  </a:lnTo>
                  <a:cubicBezTo>
                    <a:pt x="256508" y="1903749"/>
                    <a:pt x="153790" y="2105280"/>
                    <a:pt x="222717" y="2224664"/>
                  </a:cubicBezTo>
                  <a:cubicBezTo>
                    <a:pt x="283985" y="2330784"/>
                    <a:pt x="469273" y="2351906"/>
                    <a:pt x="719315" y="2300269"/>
                  </a:cubicBezTo>
                  <a:lnTo>
                    <a:pt x="831176" y="2270901"/>
                  </a:lnTo>
                  <a:lnTo>
                    <a:pt x="808495" y="2160317"/>
                  </a:lnTo>
                  <a:lnTo>
                    <a:pt x="776012" y="1899134"/>
                  </a:lnTo>
                  <a:lnTo>
                    <a:pt x="679735" y="1826895"/>
                  </a:lnTo>
                  <a:cubicBezTo>
                    <a:pt x="616990" y="1777691"/>
                    <a:pt x="557836" y="1727770"/>
                    <a:pt x="502637" y="1677612"/>
                  </a:cubicBezTo>
                  <a:close/>
                  <a:moveTo>
                    <a:pt x="2001099" y="1443878"/>
                  </a:moveTo>
                  <a:lnTo>
                    <a:pt x="2005588" y="1555029"/>
                  </a:lnTo>
                  <a:lnTo>
                    <a:pt x="2000712" y="1675767"/>
                  </a:lnTo>
                  <a:lnTo>
                    <a:pt x="2038461" y="1648469"/>
                  </a:lnTo>
                  <a:cubicBezTo>
                    <a:pt x="2070345" y="1623579"/>
                    <a:pt x="2101053" y="1598643"/>
                    <a:pt x="2130505" y="1573751"/>
                  </a:cubicBezTo>
                  <a:lnTo>
                    <a:pt x="2143759" y="1562074"/>
                  </a:lnTo>
                  <a:lnTo>
                    <a:pt x="2039991" y="1473050"/>
                  </a:lnTo>
                  <a:close/>
                  <a:moveTo>
                    <a:pt x="764411" y="1434288"/>
                  </a:moveTo>
                  <a:lnTo>
                    <a:pt x="726661" y="1461587"/>
                  </a:lnTo>
                  <a:cubicBezTo>
                    <a:pt x="694778" y="1486477"/>
                    <a:pt x="664070" y="1511412"/>
                    <a:pt x="634617" y="1536305"/>
                  </a:cubicBezTo>
                  <a:lnTo>
                    <a:pt x="621360" y="1547985"/>
                  </a:lnTo>
                  <a:lnTo>
                    <a:pt x="725129" y="1637009"/>
                  </a:lnTo>
                  <a:lnTo>
                    <a:pt x="764024" y="1666183"/>
                  </a:lnTo>
                  <a:lnTo>
                    <a:pt x="759534" y="1555029"/>
                  </a:lnTo>
                  <a:close/>
                  <a:moveTo>
                    <a:pt x="1386966" y="1049980"/>
                  </a:moveTo>
                  <a:lnTo>
                    <a:pt x="1160689" y="1170734"/>
                  </a:lnTo>
                  <a:lnTo>
                    <a:pt x="947211" y="1303680"/>
                  </a:lnTo>
                  <a:lnTo>
                    <a:pt x="938816" y="1555028"/>
                  </a:lnTo>
                  <a:lnTo>
                    <a:pt x="947046" y="1801432"/>
                  </a:lnTo>
                  <a:lnTo>
                    <a:pt x="1154015" y="1935392"/>
                  </a:lnTo>
                  <a:lnTo>
                    <a:pt x="1378151" y="2060078"/>
                  </a:lnTo>
                  <a:lnTo>
                    <a:pt x="1604433" y="1939321"/>
                  </a:lnTo>
                  <a:lnTo>
                    <a:pt x="1817909" y="1806377"/>
                  </a:lnTo>
                  <a:lnTo>
                    <a:pt x="1826304" y="1555028"/>
                  </a:lnTo>
                  <a:lnTo>
                    <a:pt x="1818074" y="1308628"/>
                  </a:lnTo>
                  <a:lnTo>
                    <a:pt x="1611105" y="1174667"/>
                  </a:lnTo>
                  <a:close/>
                  <a:moveTo>
                    <a:pt x="1767179" y="890733"/>
                  </a:moveTo>
                  <a:lnTo>
                    <a:pt x="1629589" y="940281"/>
                  </a:lnTo>
                  <a:lnTo>
                    <a:pt x="1589093" y="958419"/>
                  </a:lnTo>
                  <a:lnTo>
                    <a:pt x="1703444" y="1020991"/>
                  </a:lnTo>
                  <a:lnTo>
                    <a:pt x="1796116" y="1079257"/>
                  </a:lnTo>
                  <a:lnTo>
                    <a:pt x="1791432" y="1033723"/>
                  </a:lnTo>
                  <a:close/>
                  <a:moveTo>
                    <a:pt x="1001168" y="880921"/>
                  </a:moveTo>
                  <a:lnTo>
                    <a:pt x="973688" y="1033723"/>
                  </a:lnTo>
                  <a:lnTo>
                    <a:pt x="969233" y="1077033"/>
                  </a:lnTo>
                  <a:lnTo>
                    <a:pt x="1071048" y="1015472"/>
                  </a:lnTo>
                  <a:lnTo>
                    <a:pt x="1186470" y="954907"/>
                  </a:lnTo>
                  <a:lnTo>
                    <a:pt x="1146299" y="936065"/>
                  </a:lnTo>
                  <a:close/>
                  <a:moveTo>
                    <a:pt x="2296662" y="783036"/>
                  </a:moveTo>
                  <a:cubicBezTo>
                    <a:pt x="2224233" y="781291"/>
                    <a:pt x="2139574" y="790423"/>
                    <a:pt x="2045808" y="809787"/>
                  </a:cubicBezTo>
                  <a:lnTo>
                    <a:pt x="1933945" y="839155"/>
                  </a:lnTo>
                  <a:lnTo>
                    <a:pt x="1956628" y="949742"/>
                  </a:lnTo>
                  <a:lnTo>
                    <a:pt x="1989111" y="1210925"/>
                  </a:lnTo>
                  <a:lnTo>
                    <a:pt x="2085387" y="1283163"/>
                  </a:lnTo>
                  <a:cubicBezTo>
                    <a:pt x="2148132" y="1332368"/>
                    <a:pt x="2207286" y="1382289"/>
                    <a:pt x="2262485" y="1432446"/>
                  </a:cubicBezTo>
                  <a:lnTo>
                    <a:pt x="2273353" y="1443125"/>
                  </a:lnTo>
                  <a:lnTo>
                    <a:pt x="2291537" y="1425616"/>
                  </a:lnTo>
                  <a:cubicBezTo>
                    <a:pt x="2508615" y="1206306"/>
                    <a:pt x="2611333" y="1004776"/>
                    <a:pt x="2542406" y="885391"/>
                  </a:cubicBezTo>
                  <a:cubicBezTo>
                    <a:pt x="2504113" y="819067"/>
                    <a:pt x="2417375" y="785944"/>
                    <a:pt x="2296662" y="783036"/>
                  </a:cubicBezTo>
                  <a:close/>
                  <a:moveTo>
                    <a:pt x="482072" y="767202"/>
                  </a:moveTo>
                  <a:cubicBezTo>
                    <a:pt x="361326" y="768003"/>
                    <a:pt x="274023" y="799606"/>
                    <a:pt x="234579" y="865253"/>
                  </a:cubicBezTo>
                  <a:cubicBezTo>
                    <a:pt x="163579" y="983417"/>
                    <a:pt x="262764" y="1186709"/>
                    <a:pt x="475981" y="1409774"/>
                  </a:cubicBezTo>
                  <a:lnTo>
                    <a:pt x="494126" y="1427453"/>
                  </a:lnTo>
                  <a:lnTo>
                    <a:pt x="571333" y="1360517"/>
                  </a:lnTo>
                  <a:cubicBezTo>
                    <a:pt x="607672" y="1330436"/>
                    <a:pt x="645452" y="1300540"/>
                    <a:pt x="684587" y="1270938"/>
                  </a:cubicBezTo>
                  <a:lnTo>
                    <a:pt x="776848" y="1204197"/>
                  </a:lnTo>
                  <a:lnTo>
                    <a:pt x="808495" y="949742"/>
                  </a:lnTo>
                  <a:lnTo>
                    <a:pt x="835139" y="827220"/>
                  </a:lnTo>
                  <a:lnTo>
                    <a:pt x="732420" y="798327"/>
                  </a:lnTo>
                  <a:cubicBezTo>
                    <a:pt x="639007" y="777329"/>
                    <a:pt x="554520" y="766721"/>
                    <a:pt x="482072" y="767202"/>
                  </a:cubicBezTo>
                  <a:close/>
                  <a:moveTo>
                    <a:pt x="1382560" y="215755"/>
                  </a:moveTo>
                  <a:cubicBezTo>
                    <a:pt x="1244707" y="215755"/>
                    <a:pt x="1121535" y="405476"/>
                    <a:pt x="1040146" y="703126"/>
                  </a:cubicBezTo>
                  <a:lnTo>
                    <a:pt x="1038397" y="710184"/>
                  </a:lnTo>
                  <a:lnTo>
                    <a:pt x="1159394" y="751212"/>
                  </a:lnTo>
                  <a:lnTo>
                    <a:pt x="1388689" y="852872"/>
                  </a:lnTo>
                  <a:lnTo>
                    <a:pt x="1619722" y="755229"/>
                  </a:lnTo>
                  <a:lnTo>
                    <a:pt x="1729016" y="720284"/>
                  </a:lnTo>
                  <a:lnTo>
                    <a:pt x="1724974" y="703126"/>
                  </a:lnTo>
                  <a:cubicBezTo>
                    <a:pt x="1643585" y="405476"/>
                    <a:pt x="1520414" y="215755"/>
                    <a:pt x="1382560" y="215755"/>
                  </a:cubicBezTo>
                  <a:close/>
                  <a:moveTo>
                    <a:pt x="1382561" y="0"/>
                  </a:moveTo>
                  <a:cubicBezTo>
                    <a:pt x="1576111" y="0"/>
                    <a:pt x="1749046" y="220285"/>
                    <a:pt x="1863319" y="565886"/>
                  </a:cubicBezTo>
                  <a:lnTo>
                    <a:pt x="1892754" y="669221"/>
                  </a:lnTo>
                  <a:lnTo>
                    <a:pt x="1998805" y="644109"/>
                  </a:lnTo>
                  <a:cubicBezTo>
                    <a:pt x="2355240" y="570272"/>
                    <a:pt x="2632481" y="609896"/>
                    <a:pt x="2729256" y="777515"/>
                  </a:cubicBezTo>
                  <a:cubicBezTo>
                    <a:pt x="2826030" y="945133"/>
                    <a:pt x="2721726" y="1205043"/>
                    <a:pt x="2479563" y="1476806"/>
                  </a:cubicBezTo>
                  <a:lnTo>
                    <a:pt x="2396868" y="1564493"/>
                  </a:lnTo>
                  <a:lnTo>
                    <a:pt x="2415853" y="1583149"/>
                  </a:lnTo>
                  <a:cubicBezTo>
                    <a:pt x="2697403" y="1884053"/>
                    <a:pt x="2823474" y="2176199"/>
                    <a:pt x="2715481" y="2355928"/>
                  </a:cubicBezTo>
                  <a:cubicBezTo>
                    <a:pt x="2615796" y="2521833"/>
                    <a:pt x="2337906" y="2556612"/>
                    <a:pt x="1982813" y="2476565"/>
                  </a:cubicBezTo>
                  <a:lnTo>
                    <a:pt x="1890625" y="2453030"/>
                  </a:lnTo>
                  <a:lnTo>
                    <a:pt x="1863319" y="2544172"/>
                  </a:lnTo>
                  <a:cubicBezTo>
                    <a:pt x="1749047" y="2889773"/>
                    <a:pt x="1576111" y="3110058"/>
                    <a:pt x="1382561" y="3110058"/>
                  </a:cubicBezTo>
                  <a:cubicBezTo>
                    <a:pt x="1189012" y="3110058"/>
                    <a:pt x="1016076" y="2889773"/>
                    <a:pt x="901803" y="2544172"/>
                  </a:cubicBezTo>
                  <a:lnTo>
                    <a:pt x="872368" y="2440837"/>
                  </a:lnTo>
                  <a:lnTo>
                    <a:pt x="766317" y="2465949"/>
                  </a:lnTo>
                  <a:cubicBezTo>
                    <a:pt x="409882" y="2539787"/>
                    <a:pt x="132641" y="2500163"/>
                    <a:pt x="35866" y="2332544"/>
                  </a:cubicBezTo>
                  <a:cubicBezTo>
                    <a:pt x="-60908" y="2164925"/>
                    <a:pt x="43396" y="1905015"/>
                    <a:pt x="285559" y="1633252"/>
                  </a:cubicBezTo>
                  <a:lnTo>
                    <a:pt x="368254" y="1545565"/>
                  </a:lnTo>
                  <a:lnTo>
                    <a:pt x="349269" y="1526910"/>
                  </a:lnTo>
                  <a:cubicBezTo>
                    <a:pt x="67719" y="1226005"/>
                    <a:pt x="-58351" y="933860"/>
                    <a:pt x="49641" y="754130"/>
                  </a:cubicBezTo>
                  <a:cubicBezTo>
                    <a:pt x="149326" y="588226"/>
                    <a:pt x="427216" y="553446"/>
                    <a:pt x="782309" y="633493"/>
                  </a:cubicBezTo>
                  <a:lnTo>
                    <a:pt x="874497" y="657029"/>
                  </a:lnTo>
                  <a:lnTo>
                    <a:pt x="901803" y="565886"/>
                  </a:lnTo>
                  <a:cubicBezTo>
                    <a:pt x="1016076" y="220285"/>
                    <a:pt x="1189012" y="0"/>
                    <a:pt x="138256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sp>
          <p:nvSpPr>
            <p:cNvPr id="1527" name="Google Shape;1527;p5"/>
            <p:cNvSpPr/>
            <p:nvPr/>
          </p:nvSpPr>
          <p:spPr>
            <a:xfrm>
              <a:off x="7496004" y="3682990"/>
              <a:ext cx="320490" cy="269438"/>
            </a:xfrm>
            <a:custGeom>
              <a:rect b="b" l="l" r="r" t="t"/>
              <a:pathLst>
                <a:path extrusionOk="0" h="3350285" w="3985089">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8" name="Google Shape;1528;p5"/>
            <p:cNvSpPr/>
            <p:nvPr/>
          </p:nvSpPr>
          <p:spPr>
            <a:xfrm>
              <a:off x="7501595" y="3961380"/>
              <a:ext cx="348693" cy="269437"/>
            </a:xfrm>
            <a:custGeom>
              <a:rect b="b" l="l" r="r" t="t"/>
              <a:pathLst>
                <a:path extrusionOk="0" h="3051548" w="3949160">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29" name="Google Shape;1529;p5"/>
            <p:cNvSpPr/>
            <p:nvPr/>
          </p:nvSpPr>
          <p:spPr>
            <a:xfrm rot="10800000">
              <a:off x="7556822" y="3332187"/>
              <a:ext cx="299221" cy="322665"/>
            </a:xfrm>
            <a:custGeom>
              <a:rect b="b" l="l" r="r" t="t"/>
              <a:pathLst>
                <a:path extrusionOk="0" h="3963955" w="367227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30" name="Google Shape;1530;p5"/>
            <p:cNvSpPr/>
            <p:nvPr/>
          </p:nvSpPr>
          <p:spPr>
            <a:xfrm>
              <a:off x="8516432" y="2099615"/>
              <a:ext cx="296548" cy="296548"/>
            </a:xfrm>
            <a:custGeom>
              <a:rect b="b" l="l" r="r" t="t"/>
              <a:pathLst>
                <a:path extrusionOk="0" h="3960000" w="396044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31" name="Google Shape;1531;p5"/>
            <p:cNvSpPr/>
            <p:nvPr/>
          </p:nvSpPr>
          <p:spPr>
            <a:xfrm flipH="1">
              <a:off x="7608791" y="4297323"/>
              <a:ext cx="336694" cy="323742"/>
            </a:xfrm>
            <a:custGeom>
              <a:rect b="b" l="l" r="r" t="t"/>
              <a:pathLst>
                <a:path extrusionOk="0" h="3817544" w="3948393">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grpSp>
      <p:sp>
        <p:nvSpPr>
          <p:cNvPr id="1532" name="Google Shape;1532;p5"/>
          <p:cNvSpPr/>
          <p:nvPr/>
        </p:nvSpPr>
        <p:spPr>
          <a:xfrm>
            <a:off x="14696634" y="3469387"/>
            <a:ext cx="8485776" cy="8485776"/>
          </a:xfrm>
          <a:prstGeom prst="donut">
            <a:avLst>
              <a:gd fmla="val 14003" name="adj"/>
            </a:avLst>
          </a:prstGeom>
          <a:solidFill>
            <a:schemeClr val="lt1">
              <a:alpha val="8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33" name="Google Shape;1533;p5"/>
          <p:cNvSpPr txBox="1"/>
          <p:nvPr/>
        </p:nvSpPr>
        <p:spPr>
          <a:xfrm>
            <a:off x="17406730" y="8297248"/>
            <a:ext cx="3288407" cy="5230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799"/>
              <a:buFont typeface="Arial"/>
              <a:buNone/>
            </a:pPr>
            <a:r>
              <a:rPr b="1" i="0" lang="en-US" sz="2799" u="none" cap="none" strike="noStrike">
                <a:solidFill>
                  <a:srgbClr val="3F3F3F"/>
                </a:solidFill>
                <a:latin typeface="Arial"/>
                <a:ea typeface="Arial"/>
                <a:cs typeface="Arial"/>
                <a:sym typeface="Arial"/>
              </a:rPr>
              <a:t>NTA</a:t>
            </a:r>
            <a:endParaRPr b="1" i="0" sz="2799" u="none" cap="none" strike="noStrike">
              <a:solidFill>
                <a:srgbClr val="3F3F3F"/>
              </a:solidFill>
              <a:latin typeface="Arial"/>
              <a:ea typeface="Arial"/>
              <a:cs typeface="Arial"/>
              <a:sym typeface="Arial"/>
            </a:endParaRPr>
          </a:p>
        </p:txBody>
      </p:sp>
      <p:grpSp>
        <p:nvGrpSpPr>
          <p:cNvPr id="1534" name="Google Shape;1534;p5"/>
          <p:cNvGrpSpPr/>
          <p:nvPr/>
        </p:nvGrpSpPr>
        <p:grpSpPr>
          <a:xfrm>
            <a:off x="15811682" y="4617833"/>
            <a:ext cx="8624046" cy="9540357"/>
            <a:chOff x="7907899" y="2308624"/>
            <a:chExt cx="4313146" cy="4771421"/>
          </a:xfrm>
        </p:grpSpPr>
        <p:sp>
          <p:nvSpPr>
            <p:cNvPr id="1535" name="Google Shape;1535;p5"/>
            <p:cNvSpPr/>
            <p:nvPr/>
          </p:nvSpPr>
          <p:spPr>
            <a:xfrm rot="8348922">
              <a:off x="11198871" y="4958370"/>
              <a:ext cx="306777" cy="2301677"/>
            </a:xfrm>
            <a:custGeom>
              <a:rect b="b" l="l" r="r" t="t"/>
              <a:pathLst>
                <a:path extrusionOk="0" h="2109330" w="281140">
                  <a:moveTo>
                    <a:pt x="0" y="2109328"/>
                  </a:moveTo>
                  <a:lnTo>
                    <a:pt x="0" y="0"/>
                  </a:lnTo>
                  <a:lnTo>
                    <a:pt x="281140" y="243113"/>
                  </a:lnTo>
                  <a:lnTo>
                    <a:pt x="281140" y="2109330"/>
                  </a:lnTo>
                  <a:close/>
                </a:path>
              </a:pathLst>
            </a:cu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36" name="Google Shape;1536;p5"/>
            <p:cNvSpPr/>
            <p:nvPr/>
          </p:nvSpPr>
          <p:spPr>
            <a:xfrm>
              <a:off x="7907899" y="2308624"/>
              <a:ext cx="3099805" cy="3099806"/>
            </a:xfrm>
            <a:prstGeom prst="donut">
              <a:avLst>
                <a:gd fmla="val 3665" name="adj"/>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37" name="Google Shape;1537;p5"/>
            <p:cNvSpPr/>
            <p:nvPr/>
          </p:nvSpPr>
          <p:spPr>
            <a:xfrm rot="8399802">
              <a:off x="10257449" y="4979836"/>
              <a:ext cx="498891" cy="307559"/>
            </a:xfrm>
            <a:prstGeom prst="round2SameRect">
              <a:avLst>
                <a:gd fmla="val 31004" name="adj1"/>
                <a:gd fmla="val 0" name="adj2"/>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grpSp>
      <p:grpSp>
        <p:nvGrpSpPr>
          <p:cNvPr id="1538" name="Google Shape;1538;p5"/>
          <p:cNvGrpSpPr/>
          <p:nvPr/>
        </p:nvGrpSpPr>
        <p:grpSpPr>
          <a:xfrm>
            <a:off x="16086966" y="4819292"/>
            <a:ext cx="5620820" cy="5688488"/>
            <a:chOff x="8045579" y="2409380"/>
            <a:chExt cx="2811142" cy="2844985"/>
          </a:xfrm>
        </p:grpSpPr>
        <p:sp>
          <p:nvSpPr>
            <p:cNvPr id="1539" name="Google Shape;1539;p5"/>
            <p:cNvSpPr/>
            <p:nvPr/>
          </p:nvSpPr>
          <p:spPr>
            <a:xfrm>
              <a:off x="10509374" y="3444941"/>
              <a:ext cx="343339" cy="343339"/>
            </a:xfrm>
            <a:custGeom>
              <a:rect b="b" l="l" r="r" t="t"/>
              <a:pathLst>
                <a:path extrusionOk="0" h="2700265" w="2376266">
                  <a:moveTo>
                    <a:pt x="1656387" y="1972892"/>
                  </a:moveTo>
                  <a:cubicBezTo>
                    <a:pt x="1611887" y="1973356"/>
                    <a:pt x="1563385" y="2005080"/>
                    <a:pt x="1534629" y="2057337"/>
                  </a:cubicBezTo>
                  <a:cubicBezTo>
                    <a:pt x="1496288" y="2127013"/>
                    <a:pt x="1507568" y="2206808"/>
                    <a:pt x="1559826" y="2235565"/>
                  </a:cubicBezTo>
                  <a:cubicBezTo>
                    <a:pt x="1612084" y="2264320"/>
                    <a:pt x="1685527" y="2231149"/>
                    <a:pt x="1723869" y="2161473"/>
                  </a:cubicBezTo>
                  <a:cubicBezTo>
                    <a:pt x="1762211" y="2091796"/>
                    <a:pt x="1750931" y="2012000"/>
                    <a:pt x="1698673" y="1983245"/>
                  </a:cubicBezTo>
                  <a:cubicBezTo>
                    <a:pt x="1685608" y="1976055"/>
                    <a:pt x="1671220" y="1972736"/>
                    <a:pt x="1656387" y="1972892"/>
                  </a:cubicBezTo>
                  <a:close/>
                  <a:moveTo>
                    <a:pt x="312688" y="1634792"/>
                  </a:moveTo>
                  <a:cubicBezTo>
                    <a:pt x="281116" y="1626772"/>
                    <a:pt x="249981" y="1631172"/>
                    <a:pt x="226763" y="1649891"/>
                  </a:cubicBezTo>
                  <a:cubicBezTo>
                    <a:pt x="180329" y="1687329"/>
                    <a:pt x="183153" y="1767868"/>
                    <a:pt x="233071" y="1829780"/>
                  </a:cubicBezTo>
                  <a:cubicBezTo>
                    <a:pt x="282989" y="1891692"/>
                    <a:pt x="361097" y="1911533"/>
                    <a:pt x="407532" y="1874094"/>
                  </a:cubicBezTo>
                  <a:cubicBezTo>
                    <a:pt x="453966" y="1836657"/>
                    <a:pt x="451142" y="1756118"/>
                    <a:pt x="401224" y="1694205"/>
                  </a:cubicBezTo>
                  <a:cubicBezTo>
                    <a:pt x="376265" y="1663249"/>
                    <a:pt x="344258" y="1642811"/>
                    <a:pt x="312688" y="1634792"/>
                  </a:cubicBezTo>
                  <a:close/>
                  <a:moveTo>
                    <a:pt x="1869299" y="1519920"/>
                  </a:moveTo>
                  <a:cubicBezTo>
                    <a:pt x="1824865" y="1522388"/>
                    <a:pt x="1777842" y="1556264"/>
                    <a:pt x="1751468" y="1609764"/>
                  </a:cubicBezTo>
                  <a:cubicBezTo>
                    <a:pt x="1716305" y="1681096"/>
                    <a:pt x="1731168" y="1760303"/>
                    <a:pt x="1784668" y="1786676"/>
                  </a:cubicBezTo>
                  <a:cubicBezTo>
                    <a:pt x="1838168" y="1813049"/>
                    <a:pt x="1910044" y="1776602"/>
                    <a:pt x="1945208" y="1705269"/>
                  </a:cubicBezTo>
                  <a:cubicBezTo>
                    <a:pt x="1980371" y="1633937"/>
                    <a:pt x="1965508" y="1554730"/>
                    <a:pt x="1912008" y="1528357"/>
                  </a:cubicBezTo>
                  <a:cubicBezTo>
                    <a:pt x="1898633" y="1521764"/>
                    <a:pt x="1884109" y="1519097"/>
                    <a:pt x="1869299" y="1519920"/>
                  </a:cubicBezTo>
                  <a:close/>
                  <a:moveTo>
                    <a:pt x="741251" y="1329992"/>
                  </a:moveTo>
                  <a:cubicBezTo>
                    <a:pt x="709680" y="1321974"/>
                    <a:pt x="678544" y="1326372"/>
                    <a:pt x="655326" y="1345092"/>
                  </a:cubicBezTo>
                  <a:cubicBezTo>
                    <a:pt x="608892" y="1382530"/>
                    <a:pt x="611716" y="1463069"/>
                    <a:pt x="661634" y="1524981"/>
                  </a:cubicBezTo>
                  <a:cubicBezTo>
                    <a:pt x="711552" y="1586893"/>
                    <a:pt x="789660" y="1606734"/>
                    <a:pt x="836094" y="1569294"/>
                  </a:cubicBezTo>
                  <a:cubicBezTo>
                    <a:pt x="882529" y="1531856"/>
                    <a:pt x="879704" y="1451317"/>
                    <a:pt x="829787" y="1389406"/>
                  </a:cubicBezTo>
                  <a:cubicBezTo>
                    <a:pt x="804828" y="1358450"/>
                    <a:pt x="772822" y="1338012"/>
                    <a:pt x="741251" y="1329992"/>
                  </a:cubicBezTo>
                  <a:close/>
                  <a:moveTo>
                    <a:pt x="2079316" y="1065457"/>
                  </a:moveTo>
                  <a:cubicBezTo>
                    <a:pt x="2035146" y="1070876"/>
                    <a:pt x="1990481" y="1107807"/>
                    <a:pt x="1967725" y="1162943"/>
                  </a:cubicBezTo>
                  <a:cubicBezTo>
                    <a:pt x="1937386" y="1236457"/>
                    <a:pt x="1957487" y="1314499"/>
                    <a:pt x="2012623" y="1337253"/>
                  </a:cubicBezTo>
                  <a:cubicBezTo>
                    <a:pt x="2067759" y="1360009"/>
                    <a:pt x="2137051" y="1318860"/>
                    <a:pt x="2167391" y="1245345"/>
                  </a:cubicBezTo>
                  <a:cubicBezTo>
                    <a:pt x="2197730" y="1171831"/>
                    <a:pt x="2177629" y="1093789"/>
                    <a:pt x="2122493" y="1071035"/>
                  </a:cubicBezTo>
                  <a:cubicBezTo>
                    <a:pt x="2108709" y="1065345"/>
                    <a:pt x="2094040" y="1063650"/>
                    <a:pt x="2079316" y="1065457"/>
                  </a:cubicBezTo>
                  <a:close/>
                  <a:moveTo>
                    <a:pt x="0" y="654162"/>
                  </a:moveTo>
                  <a:lnTo>
                    <a:pt x="1082073" y="1244384"/>
                  </a:lnTo>
                  <a:lnTo>
                    <a:pt x="1121421" y="2700265"/>
                  </a:lnTo>
                  <a:lnTo>
                    <a:pt x="4918" y="1923139"/>
                  </a:lnTo>
                  <a:cubicBezTo>
                    <a:pt x="3279" y="1498508"/>
                    <a:pt x="1639" y="1073875"/>
                    <a:pt x="0" y="654162"/>
                  </a:cubicBezTo>
                  <a:close/>
                  <a:moveTo>
                    <a:pt x="2375644" y="688592"/>
                  </a:moveTo>
                  <a:lnTo>
                    <a:pt x="2360889" y="1967406"/>
                  </a:lnTo>
                  <a:lnTo>
                    <a:pt x="1293570" y="2700265"/>
                  </a:lnTo>
                  <a:lnTo>
                    <a:pt x="1249303" y="1239466"/>
                  </a:lnTo>
                  <a:close/>
                  <a:moveTo>
                    <a:pt x="1214923" y="371219"/>
                  </a:moveTo>
                  <a:cubicBezTo>
                    <a:pt x="1197013" y="368793"/>
                    <a:pt x="1177834" y="369067"/>
                    <a:pt x="1158247" y="372480"/>
                  </a:cubicBezTo>
                  <a:cubicBezTo>
                    <a:pt x="1079899" y="386133"/>
                    <a:pt x="1024686" y="444836"/>
                    <a:pt x="1034926" y="503598"/>
                  </a:cubicBezTo>
                  <a:cubicBezTo>
                    <a:pt x="1045165" y="562359"/>
                    <a:pt x="1116980" y="598927"/>
                    <a:pt x="1195328" y="585274"/>
                  </a:cubicBezTo>
                  <a:cubicBezTo>
                    <a:pt x="1273676" y="571621"/>
                    <a:pt x="1328889" y="512918"/>
                    <a:pt x="1318650" y="454156"/>
                  </a:cubicBezTo>
                  <a:cubicBezTo>
                    <a:pt x="1310970" y="410086"/>
                    <a:pt x="1268654" y="378499"/>
                    <a:pt x="1214923" y="371219"/>
                  </a:cubicBezTo>
                  <a:close/>
                  <a:moveTo>
                    <a:pt x="1185985" y="0"/>
                  </a:moveTo>
                  <a:lnTo>
                    <a:pt x="2376266" y="506608"/>
                  </a:lnTo>
                  <a:lnTo>
                    <a:pt x="1161392" y="1101748"/>
                  </a:lnTo>
                  <a:lnTo>
                    <a:pt x="10460" y="491852"/>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0" name="Google Shape;1540;p5"/>
            <p:cNvSpPr/>
            <p:nvPr/>
          </p:nvSpPr>
          <p:spPr>
            <a:xfrm>
              <a:off x="8174482" y="4174830"/>
              <a:ext cx="392828" cy="392828"/>
            </a:xfrm>
            <a:custGeom>
              <a:rect b="b" l="l" r="r" t="t"/>
              <a:pathLst>
                <a:path extrusionOk="0" h="4259405" w="4088964">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1" name="Google Shape;1541;p5"/>
            <p:cNvSpPr/>
            <p:nvPr/>
          </p:nvSpPr>
          <p:spPr>
            <a:xfrm>
              <a:off x="9225535" y="2409380"/>
              <a:ext cx="393582" cy="392828"/>
            </a:xfrm>
            <a:custGeom>
              <a:rect b="b" l="l" r="r" t="t"/>
              <a:pathLst>
                <a:path extrusionOk="0" h="4012920" w="4020621">
                  <a:moveTo>
                    <a:pt x="780213" y="3724888"/>
                  </a:moveTo>
                  <a:lnTo>
                    <a:pt x="2868445" y="3724888"/>
                  </a:lnTo>
                  <a:lnTo>
                    <a:pt x="2868445" y="4012920"/>
                  </a:lnTo>
                  <a:lnTo>
                    <a:pt x="780213" y="4012920"/>
                  </a:lnTo>
                  <a:close/>
                  <a:moveTo>
                    <a:pt x="4020621" y="2152587"/>
                  </a:moveTo>
                  <a:lnTo>
                    <a:pt x="4020621" y="3448731"/>
                  </a:lnTo>
                  <a:lnTo>
                    <a:pt x="3903908" y="3386593"/>
                  </a:lnTo>
                  <a:lnTo>
                    <a:pt x="3903908" y="2214725"/>
                  </a:lnTo>
                  <a:close/>
                  <a:moveTo>
                    <a:pt x="1582587" y="1544569"/>
                  </a:moveTo>
                  <a:cubicBezTo>
                    <a:pt x="1525677" y="1652847"/>
                    <a:pt x="1434945" y="1739939"/>
                    <a:pt x="1324158" y="1792547"/>
                  </a:cubicBezTo>
                  <a:lnTo>
                    <a:pt x="1790243" y="1792547"/>
                  </a:lnTo>
                  <a:cubicBezTo>
                    <a:pt x="1708293" y="1721838"/>
                    <a:pt x="1638004" y="1638154"/>
                    <a:pt x="1582587" y="1544569"/>
                  </a:cubicBezTo>
                  <a:close/>
                  <a:moveTo>
                    <a:pt x="1238323" y="1312673"/>
                  </a:moveTo>
                  <a:cubicBezTo>
                    <a:pt x="1173622" y="1312673"/>
                    <a:pt x="1121172" y="1365123"/>
                    <a:pt x="1121172" y="1429824"/>
                  </a:cubicBezTo>
                  <a:cubicBezTo>
                    <a:pt x="1121172" y="1494525"/>
                    <a:pt x="1173622" y="1546975"/>
                    <a:pt x="1238323" y="1546975"/>
                  </a:cubicBezTo>
                  <a:cubicBezTo>
                    <a:pt x="1303024" y="1546975"/>
                    <a:pt x="1355474" y="1494525"/>
                    <a:pt x="1355474" y="1429824"/>
                  </a:cubicBezTo>
                  <a:cubicBezTo>
                    <a:pt x="1355474" y="1365123"/>
                    <a:pt x="1303024" y="1312673"/>
                    <a:pt x="1238323" y="1312673"/>
                  </a:cubicBezTo>
                  <a:close/>
                  <a:moveTo>
                    <a:pt x="870057" y="1312673"/>
                  </a:moveTo>
                  <a:cubicBezTo>
                    <a:pt x="805356" y="1312673"/>
                    <a:pt x="752906" y="1365123"/>
                    <a:pt x="752906" y="1429824"/>
                  </a:cubicBezTo>
                  <a:cubicBezTo>
                    <a:pt x="752906" y="1494525"/>
                    <a:pt x="805356" y="1546975"/>
                    <a:pt x="870057" y="1546975"/>
                  </a:cubicBezTo>
                  <a:cubicBezTo>
                    <a:pt x="934758" y="1546975"/>
                    <a:pt x="987208" y="1494525"/>
                    <a:pt x="987208" y="1429824"/>
                  </a:cubicBezTo>
                  <a:cubicBezTo>
                    <a:pt x="987208" y="1365123"/>
                    <a:pt x="934758" y="1312673"/>
                    <a:pt x="870057" y="1312673"/>
                  </a:cubicBezTo>
                  <a:close/>
                  <a:moveTo>
                    <a:pt x="2775838" y="1127627"/>
                  </a:moveTo>
                  <a:cubicBezTo>
                    <a:pt x="2666578" y="1127627"/>
                    <a:pt x="2578006" y="1216199"/>
                    <a:pt x="2578006" y="1325459"/>
                  </a:cubicBezTo>
                  <a:cubicBezTo>
                    <a:pt x="2578006" y="1434719"/>
                    <a:pt x="2666578" y="1523291"/>
                    <a:pt x="2775838" y="1523291"/>
                  </a:cubicBezTo>
                  <a:cubicBezTo>
                    <a:pt x="2885098" y="1523291"/>
                    <a:pt x="2973670" y="1434719"/>
                    <a:pt x="2973670" y="1325459"/>
                  </a:cubicBezTo>
                  <a:cubicBezTo>
                    <a:pt x="2973670" y="1216199"/>
                    <a:pt x="2885098" y="1127627"/>
                    <a:pt x="2775838" y="1127627"/>
                  </a:cubicBezTo>
                  <a:close/>
                  <a:moveTo>
                    <a:pt x="2153949" y="1127627"/>
                  </a:moveTo>
                  <a:cubicBezTo>
                    <a:pt x="2044689" y="1127627"/>
                    <a:pt x="1956117" y="1216199"/>
                    <a:pt x="1956117" y="1325459"/>
                  </a:cubicBezTo>
                  <a:cubicBezTo>
                    <a:pt x="1956117" y="1434719"/>
                    <a:pt x="2044689" y="1523291"/>
                    <a:pt x="2153949" y="1523291"/>
                  </a:cubicBezTo>
                  <a:cubicBezTo>
                    <a:pt x="2263209" y="1523291"/>
                    <a:pt x="2351781" y="1434719"/>
                    <a:pt x="2351781" y="1325459"/>
                  </a:cubicBezTo>
                  <a:cubicBezTo>
                    <a:pt x="2351781" y="1216199"/>
                    <a:pt x="2263209" y="1127627"/>
                    <a:pt x="2153949" y="1127627"/>
                  </a:cubicBezTo>
                  <a:close/>
                  <a:moveTo>
                    <a:pt x="1238323" y="956510"/>
                  </a:moveTo>
                  <a:cubicBezTo>
                    <a:pt x="1173622" y="956510"/>
                    <a:pt x="1121172" y="1008960"/>
                    <a:pt x="1121172" y="1073661"/>
                  </a:cubicBezTo>
                  <a:cubicBezTo>
                    <a:pt x="1121172" y="1138362"/>
                    <a:pt x="1173622" y="1190812"/>
                    <a:pt x="1238323" y="1190812"/>
                  </a:cubicBezTo>
                  <a:cubicBezTo>
                    <a:pt x="1303024" y="1190812"/>
                    <a:pt x="1355474" y="1138362"/>
                    <a:pt x="1355474" y="1073661"/>
                  </a:cubicBezTo>
                  <a:cubicBezTo>
                    <a:pt x="1355474" y="1008960"/>
                    <a:pt x="1303024" y="956510"/>
                    <a:pt x="1238323" y="956510"/>
                  </a:cubicBezTo>
                  <a:close/>
                  <a:moveTo>
                    <a:pt x="870057" y="956510"/>
                  </a:moveTo>
                  <a:cubicBezTo>
                    <a:pt x="805356" y="956510"/>
                    <a:pt x="752906" y="1008960"/>
                    <a:pt x="752906" y="1073661"/>
                  </a:cubicBezTo>
                  <a:cubicBezTo>
                    <a:pt x="752906" y="1138362"/>
                    <a:pt x="805356" y="1190812"/>
                    <a:pt x="870057" y="1190812"/>
                  </a:cubicBezTo>
                  <a:cubicBezTo>
                    <a:pt x="934758" y="1190812"/>
                    <a:pt x="987208" y="1138362"/>
                    <a:pt x="987208" y="1073661"/>
                  </a:cubicBezTo>
                  <a:cubicBezTo>
                    <a:pt x="987208" y="1008960"/>
                    <a:pt x="934758" y="956510"/>
                    <a:pt x="870057" y="956510"/>
                  </a:cubicBezTo>
                  <a:close/>
                  <a:moveTo>
                    <a:pt x="2775838" y="526176"/>
                  </a:moveTo>
                  <a:cubicBezTo>
                    <a:pt x="2666578" y="526176"/>
                    <a:pt x="2578006" y="614748"/>
                    <a:pt x="2578006" y="724008"/>
                  </a:cubicBezTo>
                  <a:cubicBezTo>
                    <a:pt x="2578006" y="833268"/>
                    <a:pt x="2666578" y="921840"/>
                    <a:pt x="2775838" y="921840"/>
                  </a:cubicBezTo>
                  <a:cubicBezTo>
                    <a:pt x="2885098" y="921840"/>
                    <a:pt x="2973670" y="833268"/>
                    <a:pt x="2973670" y="724008"/>
                  </a:cubicBezTo>
                  <a:cubicBezTo>
                    <a:pt x="2973670" y="614748"/>
                    <a:pt x="2885098" y="526176"/>
                    <a:pt x="2775838" y="526176"/>
                  </a:cubicBezTo>
                  <a:close/>
                  <a:moveTo>
                    <a:pt x="2153949" y="526176"/>
                  </a:moveTo>
                  <a:cubicBezTo>
                    <a:pt x="2044689" y="526176"/>
                    <a:pt x="1956117" y="614748"/>
                    <a:pt x="1956117" y="724008"/>
                  </a:cubicBezTo>
                  <a:cubicBezTo>
                    <a:pt x="1956117" y="833268"/>
                    <a:pt x="2044689" y="921840"/>
                    <a:pt x="2153949" y="921840"/>
                  </a:cubicBezTo>
                  <a:cubicBezTo>
                    <a:pt x="2263209" y="921840"/>
                    <a:pt x="2351781" y="833268"/>
                    <a:pt x="2351781" y="724008"/>
                  </a:cubicBezTo>
                  <a:cubicBezTo>
                    <a:pt x="2351781" y="614748"/>
                    <a:pt x="2263209" y="526176"/>
                    <a:pt x="2153949" y="526176"/>
                  </a:cubicBezTo>
                  <a:close/>
                  <a:moveTo>
                    <a:pt x="2464893" y="0"/>
                  </a:moveTo>
                  <a:cubicBezTo>
                    <a:pt x="3030837" y="0"/>
                    <a:pt x="3489626" y="458789"/>
                    <a:pt x="3489626" y="1024733"/>
                  </a:cubicBezTo>
                  <a:cubicBezTo>
                    <a:pt x="3489626" y="1442455"/>
                    <a:pt x="3239684" y="1801800"/>
                    <a:pt x="2880320" y="1959209"/>
                  </a:cubicBezTo>
                  <a:lnTo>
                    <a:pt x="2880320" y="2008571"/>
                  </a:lnTo>
                  <a:lnTo>
                    <a:pt x="3250857" y="2008571"/>
                  </a:lnTo>
                  <a:lnTo>
                    <a:pt x="3250857" y="2359970"/>
                  </a:lnTo>
                  <a:lnTo>
                    <a:pt x="3437294" y="2359970"/>
                  </a:lnTo>
                  <a:lnTo>
                    <a:pt x="3437294" y="2360694"/>
                  </a:lnTo>
                  <a:lnTo>
                    <a:pt x="3852060" y="2233461"/>
                  </a:lnTo>
                  <a:lnTo>
                    <a:pt x="3852060" y="3367858"/>
                  </a:lnTo>
                  <a:lnTo>
                    <a:pt x="3437294" y="3240624"/>
                  </a:lnTo>
                  <a:lnTo>
                    <a:pt x="3437294" y="3241349"/>
                  </a:lnTo>
                  <a:lnTo>
                    <a:pt x="3250857" y="3241349"/>
                  </a:lnTo>
                  <a:lnTo>
                    <a:pt x="3250857" y="3633063"/>
                  </a:lnTo>
                  <a:lnTo>
                    <a:pt x="298529" y="3633063"/>
                  </a:lnTo>
                  <a:lnTo>
                    <a:pt x="298529" y="2431730"/>
                  </a:lnTo>
                  <a:lnTo>
                    <a:pt x="0" y="2008571"/>
                  </a:lnTo>
                  <a:lnTo>
                    <a:pt x="298529" y="2008571"/>
                  </a:lnTo>
                  <a:lnTo>
                    <a:pt x="792088" y="2008571"/>
                  </a:lnTo>
                  <a:lnTo>
                    <a:pt x="792088" y="1796817"/>
                  </a:lnTo>
                  <a:cubicBezTo>
                    <a:pt x="587745" y="1700755"/>
                    <a:pt x="447370" y="1492642"/>
                    <a:pt x="447370" y="1251742"/>
                  </a:cubicBezTo>
                  <a:cubicBezTo>
                    <a:pt x="447370" y="916605"/>
                    <a:pt x="719053" y="644923"/>
                    <a:pt x="1054190" y="644923"/>
                  </a:cubicBezTo>
                  <a:cubicBezTo>
                    <a:pt x="1212753" y="644923"/>
                    <a:pt x="1357112" y="705740"/>
                    <a:pt x="1463939" y="806702"/>
                  </a:cubicBezTo>
                  <a:cubicBezTo>
                    <a:pt x="1563407" y="345444"/>
                    <a:pt x="1973809" y="0"/>
                    <a:pt x="2464893" y="0"/>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2" name="Google Shape;1542;p5"/>
            <p:cNvSpPr/>
            <p:nvPr/>
          </p:nvSpPr>
          <p:spPr>
            <a:xfrm rot="9900000">
              <a:off x="10073915" y="2714730"/>
              <a:ext cx="351357" cy="423598"/>
            </a:xfrm>
            <a:custGeom>
              <a:rect b="b" l="l" r="r" t="t"/>
              <a:pathLst>
                <a:path extrusionOk="0" h="4064034" w="3370953">
                  <a:moveTo>
                    <a:pt x="307836" y="3226369"/>
                  </a:moveTo>
                  <a:lnTo>
                    <a:pt x="307836" y="2810144"/>
                  </a:lnTo>
                  <a:lnTo>
                    <a:pt x="1258549" y="2810144"/>
                  </a:lnTo>
                  <a:lnTo>
                    <a:pt x="1331954" y="2516524"/>
                  </a:lnTo>
                  <a:lnTo>
                    <a:pt x="1639161" y="2516524"/>
                  </a:lnTo>
                  <a:lnTo>
                    <a:pt x="1806826" y="1890788"/>
                  </a:lnTo>
                  <a:cubicBezTo>
                    <a:pt x="1709407" y="1836984"/>
                    <a:pt x="1651662" y="1730051"/>
                    <a:pt x="1660897" y="1618049"/>
                  </a:cubicBezTo>
                  <a:lnTo>
                    <a:pt x="497736" y="946498"/>
                  </a:lnTo>
                  <a:lnTo>
                    <a:pt x="415801" y="1252284"/>
                  </a:lnTo>
                  <a:cubicBezTo>
                    <a:pt x="388670" y="1353539"/>
                    <a:pt x="284592" y="1413628"/>
                    <a:pt x="183338" y="1386497"/>
                  </a:cubicBezTo>
                  <a:lnTo>
                    <a:pt x="0" y="1337372"/>
                  </a:lnTo>
                  <a:lnTo>
                    <a:pt x="358348" y="0"/>
                  </a:lnTo>
                  <a:lnTo>
                    <a:pt x="541685" y="49125"/>
                  </a:lnTo>
                  <a:cubicBezTo>
                    <a:pt x="642940" y="76256"/>
                    <a:pt x="703029" y="180334"/>
                    <a:pt x="675898" y="281588"/>
                  </a:cubicBezTo>
                  <a:lnTo>
                    <a:pt x="574914" y="658466"/>
                  </a:lnTo>
                  <a:lnTo>
                    <a:pt x="1826395" y="1381009"/>
                  </a:lnTo>
                  <a:cubicBezTo>
                    <a:pt x="1885142" y="1352063"/>
                    <a:pt x="1954182" y="1344264"/>
                    <a:pt x="2022379" y="1362537"/>
                  </a:cubicBezTo>
                  <a:cubicBezTo>
                    <a:pt x="2176035" y="1403709"/>
                    <a:pt x="2267221" y="1561647"/>
                    <a:pt x="2226049" y="1715303"/>
                  </a:cubicBezTo>
                  <a:cubicBezTo>
                    <a:pt x="2207347" y="1785100"/>
                    <a:pt x="2164552" y="1842007"/>
                    <a:pt x="2108323" y="1878457"/>
                  </a:cubicBezTo>
                  <a:lnTo>
                    <a:pt x="1937353" y="2516524"/>
                  </a:lnTo>
                  <a:lnTo>
                    <a:pt x="2236046" y="2516524"/>
                  </a:lnTo>
                  <a:lnTo>
                    <a:pt x="2309451" y="2810144"/>
                  </a:lnTo>
                  <a:lnTo>
                    <a:pt x="2828116" y="2810144"/>
                  </a:lnTo>
                  <a:lnTo>
                    <a:pt x="2828116" y="2930119"/>
                  </a:lnTo>
                  <a:lnTo>
                    <a:pt x="2945247" y="2930119"/>
                  </a:lnTo>
                  <a:lnTo>
                    <a:pt x="3109201" y="2856867"/>
                  </a:lnTo>
                  <a:cubicBezTo>
                    <a:pt x="3112004" y="2849082"/>
                    <a:pt x="3119624" y="2844415"/>
                    <a:pt x="3128335" y="2844415"/>
                  </a:cubicBezTo>
                  <a:lnTo>
                    <a:pt x="3223771" y="2844415"/>
                  </a:lnTo>
                  <a:cubicBezTo>
                    <a:pt x="3236949" y="2844415"/>
                    <a:pt x="3247631" y="2855097"/>
                    <a:pt x="3247631" y="2868275"/>
                  </a:cubicBezTo>
                  <a:lnTo>
                    <a:pt x="3247631" y="3606750"/>
                  </a:lnTo>
                  <a:cubicBezTo>
                    <a:pt x="3247631" y="3619928"/>
                    <a:pt x="3236949" y="3630610"/>
                    <a:pt x="3223771" y="3630610"/>
                  </a:cubicBezTo>
                  <a:lnTo>
                    <a:pt x="3128335" y="3630610"/>
                  </a:lnTo>
                  <a:cubicBezTo>
                    <a:pt x="3120852" y="3630610"/>
                    <a:pt x="3114174" y="3627166"/>
                    <a:pt x="3110472" y="3621230"/>
                  </a:cubicBezTo>
                  <a:lnTo>
                    <a:pt x="3110472" y="3624351"/>
                  </a:lnTo>
                  <a:lnTo>
                    <a:pt x="2954172" y="3554518"/>
                  </a:lnTo>
                  <a:lnTo>
                    <a:pt x="2954172" y="3558788"/>
                  </a:lnTo>
                  <a:lnTo>
                    <a:pt x="2828116" y="3558788"/>
                  </a:lnTo>
                  <a:lnTo>
                    <a:pt x="2828116" y="3630610"/>
                  </a:lnTo>
                  <a:lnTo>
                    <a:pt x="2038337" y="3226369"/>
                  </a:lnTo>
                  <a:close/>
                  <a:moveTo>
                    <a:pt x="77048" y="4064034"/>
                  </a:moveTo>
                  <a:lnTo>
                    <a:pt x="77048" y="3342578"/>
                  </a:lnTo>
                  <a:lnTo>
                    <a:pt x="2050947" y="3342578"/>
                  </a:lnTo>
                  <a:lnTo>
                    <a:pt x="3370953" y="4058524"/>
                  </a:lnTo>
                  <a:lnTo>
                    <a:pt x="3370953" y="4064034"/>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3" name="Google Shape;1543;p5"/>
            <p:cNvSpPr/>
            <p:nvPr/>
          </p:nvSpPr>
          <p:spPr>
            <a:xfrm rot="3600000">
              <a:off x="8507130" y="4424299"/>
              <a:ext cx="162074" cy="478539"/>
            </a:xfrm>
            <a:custGeom>
              <a:rect b="b" l="l" r="r" t="t"/>
              <a:pathLst>
                <a:path extrusionOk="0" h="3920353" w="1327763">
                  <a:moveTo>
                    <a:pt x="483881" y="2840232"/>
                  </a:moveTo>
                  <a:lnTo>
                    <a:pt x="843881" y="2840232"/>
                  </a:lnTo>
                  <a:lnTo>
                    <a:pt x="843881" y="3920353"/>
                  </a:lnTo>
                  <a:lnTo>
                    <a:pt x="483881" y="3920353"/>
                  </a:lnTo>
                  <a:close/>
                  <a:moveTo>
                    <a:pt x="757697" y="168239"/>
                  </a:moveTo>
                  <a:lnTo>
                    <a:pt x="757697" y="384263"/>
                  </a:lnTo>
                  <a:lnTo>
                    <a:pt x="930062" y="384263"/>
                  </a:lnTo>
                  <a:lnTo>
                    <a:pt x="930062" y="168239"/>
                  </a:lnTo>
                  <a:close/>
                  <a:moveTo>
                    <a:pt x="432932" y="168239"/>
                  </a:moveTo>
                  <a:lnTo>
                    <a:pt x="432932" y="384263"/>
                  </a:lnTo>
                  <a:lnTo>
                    <a:pt x="605297" y="384263"/>
                  </a:lnTo>
                  <a:lnTo>
                    <a:pt x="605297" y="168239"/>
                  </a:lnTo>
                  <a:close/>
                  <a:moveTo>
                    <a:pt x="168643" y="0"/>
                  </a:moveTo>
                  <a:lnTo>
                    <a:pt x="1159119" y="0"/>
                  </a:lnTo>
                  <a:lnTo>
                    <a:pt x="1159119" y="539093"/>
                  </a:lnTo>
                  <a:lnTo>
                    <a:pt x="1327763" y="539093"/>
                  </a:lnTo>
                  <a:lnTo>
                    <a:pt x="1327763" y="2245406"/>
                  </a:lnTo>
                  <a:lnTo>
                    <a:pt x="1318300" y="2245406"/>
                  </a:lnTo>
                  <a:lnTo>
                    <a:pt x="1127664" y="2719000"/>
                  </a:lnTo>
                  <a:lnTo>
                    <a:pt x="200100" y="2719000"/>
                  </a:lnTo>
                  <a:lnTo>
                    <a:pt x="9464" y="2245406"/>
                  </a:lnTo>
                  <a:lnTo>
                    <a:pt x="0" y="2245406"/>
                  </a:lnTo>
                  <a:lnTo>
                    <a:pt x="0" y="539093"/>
                  </a:lnTo>
                  <a:lnTo>
                    <a:pt x="168643" y="539093"/>
                  </a:ln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44" name="Google Shape;1544;p5"/>
            <p:cNvSpPr/>
            <p:nvPr/>
          </p:nvSpPr>
          <p:spPr>
            <a:xfrm>
              <a:off x="8045579" y="3848133"/>
              <a:ext cx="330939" cy="260933"/>
            </a:xfrm>
            <a:custGeom>
              <a:rect b="b" l="l" r="r" t="t"/>
              <a:pathLst>
                <a:path extrusionOk="0" h="2952328" w="3744416">
                  <a:moveTo>
                    <a:pt x="184806" y="576064"/>
                  </a:moveTo>
                  <a:lnTo>
                    <a:pt x="895314" y="576064"/>
                  </a:lnTo>
                  <a:cubicBezTo>
                    <a:pt x="997380" y="576064"/>
                    <a:pt x="1080120" y="658804"/>
                    <a:pt x="1080120" y="760870"/>
                  </a:cubicBezTo>
                  <a:lnTo>
                    <a:pt x="1080120" y="792088"/>
                  </a:lnTo>
                  <a:lnTo>
                    <a:pt x="3312368" y="792088"/>
                  </a:lnTo>
                  <a:lnTo>
                    <a:pt x="3312368" y="2952328"/>
                  </a:lnTo>
                  <a:lnTo>
                    <a:pt x="0" y="2952328"/>
                  </a:lnTo>
                  <a:lnTo>
                    <a:pt x="0" y="1072569"/>
                  </a:lnTo>
                  <a:lnTo>
                    <a:pt x="0" y="792088"/>
                  </a:lnTo>
                  <a:lnTo>
                    <a:pt x="0" y="760870"/>
                  </a:lnTo>
                  <a:cubicBezTo>
                    <a:pt x="0" y="658804"/>
                    <a:pt x="82740" y="576064"/>
                    <a:pt x="184806" y="576064"/>
                  </a:cubicBezTo>
                  <a:close/>
                  <a:moveTo>
                    <a:pt x="616854" y="0"/>
                  </a:moveTo>
                  <a:lnTo>
                    <a:pt x="1327362" y="0"/>
                  </a:lnTo>
                  <a:cubicBezTo>
                    <a:pt x="1429428" y="0"/>
                    <a:pt x="1512168" y="82740"/>
                    <a:pt x="1512168" y="184806"/>
                  </a:cubicBezTo>
                  <a:lnTo>
                    <a:pt x="1512168" y="216024"/>
                  </a:lnTo>
                  <a:lnTo>
                    <a:pt x="3744416" y="216024"/>
                  </a:lnTo>
                  <a:lnTo>
                    <a:pt x="3744416" y="2376264"/>
                  </a:lnTo>
                  <a:lnTo>
                    <a:pt x="3464768" y="2376264"/>
                  </a:lnTo>
                  <a:lnTo>
                    <a:pt x="3464768" y="648072"/>
                  </a:lnTo>
                  <a:lnTo>
                    <a:pt x="1232520" y="648072"/>
                  </a:lnTo>
                  <a:lnTo>
                    <a:pt x="1232520" y="616854"/>
                  </a:lnTo>
                  <a:cubicBezTo>
                    <a:pt x="1232520" y="514788"/>
                    <a:pt x="1149780" y="432048"/>
                    <a:pt x="1047714" y="432048"/>
                  </a:cubicBezTo>
                  <a:lnTo>
                    <a:pt x="432048" y="432048"/>
                  </a:lnTo>
                  <a:lnTo>
                    <a:pt x="432048" y="216024"/>
                  </a:lnTo>
                  <a:lnTo>
                    <a:pt x="432048" y="184806"/>
                  </a:lnTo>
                  <a:cubicBezTo>
                    <a:pt x="432048" y="82740"/>
                    <a:pt x="514788" y="0"/>
                    <a:pt x="616854" y="0"/>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5" name="Google Shape;1545;p5"/>
            <p:cNvSpPr/>
            <p:nvPr/>
          </p:nvSpPr>
          <p:spPr>
            <a:xfrm>
              <a:off x="9003511" y="4923426"/>
              <a:ext cx="304410" cy="330939"/>
            </a:xfrm>
            <a:custGeom>
              <a:rect b="b" l="l" r="r" t="t"/>
              <a:pathLst>
                <a:path extrusionOk="0" h="4031150" w="3708000">
                  <a:moveTo>
                    <a:pt x="2226025" y="2078010"/>
                  </a:moveTo>
                  <a:lnTo>
                    <a:pt x="1976753" y="2339372"/>
                  </a:lnTo>
                  <a:lnTo>
                    <a:pt x="1976910" y="2339581"/>
                  </a:lnTo>
                  <a:lnTo>
                    <a:pt x="1976204" y="2339948"/>
                  </a:lnTo>
                  <a:lnTo>
                    <a:pt x="1975656" y="2340523"/>
                  </a:lnTo>
                  <a:lnTo>
                    <a:pt x="1975499" y="2340314"/>
                  </a:lnTo>
                  <a:lnTo>
                    <a:pt x="1688579" y="2489240"/>
                  </a:lnTo>
                  <a:cubicBezTo>
                    <a:pt x="1740712" y="2519877"/>
                    <a:pt x="1801557" y="2536438"/>
                    <a:pt x="1866270" y="2536438"/>
                  </a:cubicBezTo>
                  <a:cubicBezTo>
                    <a:pt x="2071258" y="2536438"/>
                    <a:pt x="2237434" y="2370262"/>
                    <a:pt x="2237434" y="2165274"/>
                  </a:cubicBezTo>
                  <a:cubicBezTo>
                    <a:pt x="2237434" y="2135129"/>
                    <a:pt x="2233840" y="2105822"/>
                    <a:pt x="2226025" y="2078010"/>
                  </a:cubicBezTo>
                  <a:close/>
                  <a:moveTo>
                    <a:pt x="1866270" y="1794110"/>
                  </a:moveTo>
                  <a:cubicBezTo>
                    <a:pt x="1661282" y="1794110"/>
                    <a:pt x="1495106" y="1960286"/>
                    <a:pt x="1495106" y="2165274"/>
                  </a:cubicBezTo>
                  <a:cubicBezTo>
                    <a:pt x="1495106" y="2194876"/>
                    <a:pt x="1498572" y="2223668"/>
                    <a:pt x="1506052" y="2251046"/>
                  </a:cubicBezTo>
                  <a:lnTo>
                    <a:pt x="1731247" y="2014929"/>
                  </a:lnTo>
                  <a:lnTo>
                    <a:pt x="1731090" y="2014720"/>
                  </a:lnTo>
                  <a:lnTo>
                    <a:pt x="1731796" y="2014353"/>
                  </a:lnTo>
                  <a:lnTo>
                    <a:pt x="1732344" y="2013778"/>
                  </a:lnTo>
                  <a:lnTo>
                    <a:pt x="1732501" y="2013987"/>
                  </a:lnTo>
                  <a:lnTo>
                    <a:pt x="2054335" y="1846939"/>
                  </a:lnTo>
                  <a:cubicBezTo>
                    <a:pt x="1999773" y="1812909"/>
                    <a:pt x="1935217" y="1794110"/>
                    <a:pt x="1866270" y="1794110"/>
                  </a:cubicBezTo>
                  <a:close/>
                  <a:moveTo>
                    <a:pt x="1866270" y="1281021"/>
                  </a:moveTo>
                  <a:lnTo>
                    <a:pt x="1995916" y="1728077"/>
                  </a:lnTo>
                  <a:cubicBezTo>
                    <a:pt x="2049420" y="1742880"/>
                    <a:pt x="2098387" y="1768442"/>
                    <a:pt x="2141027" y="1801941"/>
                  </a:cubicBezTo>
                  <a:lnTo>
                    <a:pt x="2830781" y="1443923"/>
                  </a:lnTo>
                  <a:lnTo>
                    <a:pt x="2293677" y="2007077"/>
                  </a:lnTo>
                  <a:lnTo>
                    <a:pt x="2302169" y="2036187"/>
                  </a:lnTo>
                  <a:lnTo>
                    <a:pt x="2755181" y="2167560"/>
                  </a:lnTo>
                  <a:lnTo>
                    <a:pt x="2301207" y="2299213"/>
                  </a:lnTo>
                  <a:cubicBezTo>
                    <a:pt x="2288949" y="2340747"/>
                    <a:pt x="2270868" y="2379745"/>
                    <a:pt x="2246307" y="2414255"/>
                  </a:cubicBezTo>
                  <a:lnTo>
                    <a:pt x="2368615" y="2636476"/>
                  </a:lnTo>
                  <a:lnTo>
                    <a:pt x="2152396" y="2517472"/>
                  </a:lnTo>
                  <a:cubicBezTo>
                    <a:pt x="2112986" y="2553805"/>
                    <a:pt x="2065424" y="2580505"/>
                    <a:pt x="2013636" y="2598144"/>
                  </a:cubicBezTo>
                  <a:lnTo>
                    <a:pt x="1875846" y="3073280"/>
                  </a:lnTo>
                  <a:lnTo>
                    <a:pt x="1739624" y="2603548"/>
                  </a:lnTo>
                  <a:cubicBezTo>
                    <a:pt x="1688445" y="2589723"/>
                    <a:pt x="1641302" y="2566161"/>
                    <a:pt x="1599709" y="2535368"/>
                  </a:cubicBezTo>
                  <a:lnTo>
                    <a:pt x="877219" y="2910378"/>
                  </a:lnTo>
                  <a:lnTo>
                    <a:pt x="1438400" y="2321979"/>
                  </a:lnTo>
                  <a:lnTo>
                    <a:pt x="1437655" y="2319411"/>
                  </a:lnTo>
                  <a:lnTo>
                    <a:pt x="963153" y="2181805"/>
                  </a:lnTo>
                  <a:lnTo>
                    <a:pt x="1425898" y="2047609"/>
                  </a:lnTo>
                  <a:cubicBezTo>
                    <a:pt x="1440318" y="1991458"/>
                    <a:pt x="1465316" y="1939627"/>
                    <a:pt x="1501635" y="1896529"/>
                  </a:cubicBezTo>
                  <a:lnTo>
                    <a:pt x="1375628" y="1667588"/>
                  </a:lnTo>
                  <a:lnTo>
                    <a:pt x="1605635" y="1794181"/>
                  </a:lnTo>
                  <a:cubicBezTo>
                    <a:pt x="1643852" y="1764149"/>
                    <a:pt x="1688437" y="1742763"/>
                    <a:pt x="1736328" y="1729097"/>
                  </a:cubicBezTo>
                  <a:close/>
                  <a:moveTo>
                    <a:pt x="1801446" y="873772"/>
                  </a:moveTo>
                  <a:cubicBezTo>
                    <a:pt x="1122607" y="899096"/>
                    <a:pt x="577020" y="1443990"/>
                    <a:pt x="550657" y="2122563"/>
                  </a:cubicBezTo>
                  <a:lnTo>
                    <a:pt x="754935" y="2181804"/>
                  </a:lnTo>
                  <a:lnTo>
                    <a:pt x="551187" y="2240891"/>
                  </a:lnTo>
                  <a:cubicBezTo>
                    <a:pt x="582476" y="2925954"/>
                    <a:pt x="1143118" y="3472541"/>
                    <a:pt x="1833783" y="3482192"/>
                  </a:cubicBezTo>
                  <a:lnTo>
                    <a:pt x="1883029" y="3312376"/>
                  </a:lnTo>
                  <a:lnTo>
                    <a:pt x="1931451" y="3479348"/>
                  </a:lnTo>
                  <a:cubicBezTo>
                    <a:pt x="2602724" y="3441618"/>
                    <a:pt x="3137685" y="2895457"/>
                    <a:pt x="3157888" y="2219621"/>
                  </a:cubicBezTo>
                  <a:lnTo>
                    <a:pt x="2970483" y="2165273"/>
                  </a:lnTo>
                  <a:lnTo>
                    <a:pt x="3156785" y="2111246"/>
                  </a:lnTo>
                  <a:cubicBezTo>
                    <a:pt x="3124894" y="1437932"/>
                    <a:pt x="2581609" y="898954"/>
                    <a:pt x="1906553" y="873772"/>
                  </a:cubicBezTo>
                  <a:lnTo>
                    <a:pt x="1853999" y="1054992"/>
                  </a:lnTo>
                  <a:close/>
                  <a:moveTo>
                    <a:pt x="1842112" y="204015"/>
                  </a:moveTo>
                  <a:cubicBezTo>
                    <a:pt x="1750186" y="208331"/>
                    <a:pt x="1671595" y="261235"/>
                    <a:pt x="1631665" y="337724"/>
                  </a:cubicBezTo>
                  <a:cubicBezTo>
                    <a:pt x="1704451" y="327639"/>
                    <a:pt x="1778701" y="323150"/>
                    <a:pt x="1854000" y="323150"/>
                  </a:cubicBezTo>
                  <a:cubicBezTo>
                    <a:pt x="1929687" y="323150"/>
                    <a:pt x="2004315" y="327685"/>
                    <a:pt x="2077458" y="337895"/>
                  </a:cubicBezTo>
                  <a:cubicBezTo>
                    <a:pt x="2032849" y="253989"/>
                    <a:pt x="1942703" y="199292"/>
                    <a:pt x="1842112" y="204015"/>
                  </a:cubicBezTo>
                  <a:close/>
                  <a:moveTo>
                    <a:pt x="1832557" y="511"/>
                  </a:moveTo>
                  <a:cubicBezTo>
                    <a:pt x="2064724" y="-10390"/>
                    <a:pt x="2266043" y="154192"/>
                    <a:pt x="2302551" y="380077"/>
                  </a:cubicBezTo>
                  <a:cubicBezTo>
                    <a:pt x="3110034" y="578670"/>
                    <a:pt x="3708000" y="1308079"/>
                    <a:pt x="3708000" y="2177150"/>
                  </a:cubicBezTo>
                  <a:cubicBezTo>
                    <a:pt x="3708000" y="3201086"/>
                    <a:pt x="2877936" y="4031150"/>
                    <a:pt x="1854000" y="4031150"/>
                  </a:cubicBezTo>
                  <a:cubicBezTo>
                    <a:pt x="830064" y="4031150"/>
                    <a:pt x="0" y="3201086"/>
                    <a:pt x="0" y="2177150"/>
                  </a:cubicBezTo>
                  <a:cubicBezTo>
                    <a:pt x="0" y="1308490"/>
                    <a:pt x="597400" y="579361"/>
                    <a:pt x="1404307" y="380371"/>
                  </a:cubicBezTo>
                  <a:cubicBezTo>
                    <a:pt x="1438620" y="172028"/>
                    <a:pt x="1614858" y="10733"/>
                    <a:pt x="1832557" y="511"/>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dk1"/>
                </a:solidFill>
                <a:latin typeface="Arial"/>
                <a:ea typeface="Arial"/>
                <a:cs typeface="Arial"/>
                <a:sym typeface="Arial"/>
              </a:endParaRPr>
            </a:p>
          </p:txBody>
        </p:sp>
        <p:sp>
          <p:nvSpPr>
            <p:cNvPr id="1546" name="Google Shape;1546;p5"/>
            <p:cNvSpPr/>
            <p:nvPr/>
          </p:nvSpPr>
          <p:spPr>
            <a:xfrm>
              <a:off x="9848127" y="4821478"/>
              <a:ext cx="257012" cy="330939"/>
            </a:xfrm>
            <a:custGeom>
              <a:rect b="b" l="l" r="r" t="t"/>
              <a:pathLst>
                <a:path extrusionOk="0" h="3913585" w="3039346">
                  <a:moveTo>
                    <a:pt x="1527178" y="2618567"/>
                  </a:moveTo>
                  <a:cubicBezTo>
                    <a:pt x="1429201" y="2618567"/>
                    <a:pt x="1349775" y="2697993"/>
                    <a:pt x="1349775" y="2795971"/>
                  </a:cubicBezTo>
                  <a:cubicBezTo>
                    <a:pt x="1349775" y="2861110"/>
                    <a:pt x="1384883" y="2918050"/>
                    <a:pt x="1437574" y="2948279"/>
                  </a:cubicBezTo>
                  <a:lnTo>
                    <a:pt x="1275150" y="3311239"/>
                  </a:lnTo>
                  <a:lnTo>
                    <a:pt x="1779206" y="3311239"/>
                  </a:lnTo>
                  <a:lnTo>
                    <a:pt x="1616782" y="2948279"/>
                  </a:lnTo>
                  <a:cubicBezTo>
                    <a:pt x="1669475" y="2918050"/>
                    <a:pt x="1704582" y="2861110"/>
                    <a:pt x="1704582" y="2795971"/>
                  </a:cubicBezTo>
                  <a:cubicBezTo>
                    <a:pt x="1704582" y="2697993"/>
                    <a:pt x="1625156" y="2618567"/>
                    <a:pt x="1527178" y="2618567"/>
                  </a:cubicBezTo>
                  <a:close/>
                  <a:moveTo>
                    <a:pt x="1527178" y="0"/>
                  </a:moveTo>
                  <a:cubicBezTo>
                    <a:pt x="2026975" y="0"/>
                    <a:pt x="2435288" y="391686"/>
                    <a:pt x="2460697" y="884907"/>
                  </a:cubicBezTo>
                  <a:lnTo>
                    <a:pt x="2463282" y="884907"/>
                  </a:lnTo>
                  <a:lnTo>
                    <a:pt x="2463282" y="936104"/>
                  </a:lnTo>
                  <a:lnTo>
                    <a:pt x="2463282" y="1656184"/>
                  </a:lnTo>
                  <a:lnTo>
                    <a:pt x="2067282" y="1656184"/>
                  </a:lnTo>
                  <a:lnTo>
                    <a:pt x="2067282" y="1427425"/>
                  </a:lnTo>
                  <a:lnTo>
                    <a:pt x="2310132" y="1427584"/>
                  </a:lnTo>
                  <a:cubicBezTo>
                    <a:pt x="2310132" y="1320268"/>
                    <a:pt x="2206785" y="1230216"/>
                    <a:pt x="2067282" y="1206340"/>
                  </a:cubicBezTo>
                  <a:lnTo>
                    <a:pt x="2067282" y="936104"/>
                  </a:lnTo>
                  <a:lnTo>
                    <a:pt x="2066786" y="936104"/>
                  </a:lnTo>
                  <a:cubicBezTo>
                    <a:pt x="2066786" y="638087"/>
                    <a:pt x="1825195" y="396496"/>
                    <a:pt x="1527178" y="396496"/>
                  </a:cubicBezTo>
                  <a:cubicBezTo>
                    <a:pt x="1229161" y="396496"/>
                    <a:pt x="987570" y="638087"/>
                    <a:pt x="987570" y="936104"/>
                  </a:cubicBezTo>
                  <a:lnTo>
                    <a:pt x="987074" y="936104"/>
                  </a:lnTo>
                  <a:lnTo>
                    <a:pt x="987074" y="1872209"/>
                  </a:lnTo>
                  <a:lnTo>
                    <a:pt x="2699110" y="1872209"/>
                  </a:lnTo>
                  <a:cubicBezTo>
                    <a:pt x="2887017" y="1872209"/>
                    <a:pt x="3039346" y="2024538"/>
                    <a:pt x="3039346" y="2212445"/>
                  </a:cubicBezTo>
                  <a:lnTo>
                    <a:pt x="3039346" y="3573349"/>
                  </a:lnTo>
                  <a:cubicBezTo>
                    <a:pt x="3039346" y="3761256"/>
                    <a:pt x="2887017" y="3913585"/>
                    <a:pt x="2699110" y="3913585"/>
                  </a:cubicBezTo>
                  <a:lnTo>
                    <a:pt x="340236" y="3913585"/>
                  </a:lnTo>
                  <a:cubicBezTo>
                    <a:pt x="152329" y="3913585"/>
                    <a:pt x="0" y="3761256"/>
                    <a:pt x="0" y="3573349"/>
                  </a:cubicBezTo>
                  <a:lnTo>
                    <a:pt x="0" y="2212445"/>
                  </a:lnTo>
                  <a:cubicBezTo>
                    <a:pt x="0" y="2024538"/>
                    <a:pt x="152329" y="1872209"/>
                    <a:pt x="340236" y="1872209"/>
                  </a:cubicBezTo>
                  <a:lnTo>
                    <a:pt x="591074" y="1872209"/>
                  </a:lnTo>
                  <a:lnTo>
                    <a:pt x="591074" y="936104"/>
                  </a:lnTo>
                  <a:cubicBezTo>
                    <a:pt x="591074" y="419108"/>
                    <a:pt x="1010182" y="0"/>
                    <a:pt x="1527178" y="0"/>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401"/>
                <a:buFont typeface="Arial"/>
                <a:buNone/>
              </a:pPr>
              <a:r>
                <a:t/>
              </a:r>
              <a:endParaRPr b="0" i="0" sz="5401" u="none" cap="none" strike="noStrike">
                <a:solidFill>
                  <a:schemeClr val="lt1"/>
                </a:solidFill>
                <a:latin typeface="Arial"/>
                <a:ea typeface="Arial"/>
                <a:cs typeface="Arial"/>
                <a:sym typeface="Arial"/>
              </a:endParaRPr>
            </a:p>
          </p:txBody>
        </p:sp>
        <p:sp>
          <p:nvSpPr>
            <p:cNvPr id="1547" name="Google Shape;1547;p5"/>
            <p:cNvSpPr/>
            <p:nvPr/>
          </p:nvSpPr>
          <p:spPr>
            <a:xfrm>
              <a:off x="10547386" y="3842640"/>
              <a:ext cx="309335" cy="309300"/>
            </a:xfrm>
            <a:custGeom>
              <a:rect b="b" l="l" r="r" t="t"/>
              <a:pathLst>
                <a:path extrusionOk="0" h="3960000" w="3960440">
                  <a:moveTo>
                    <a:pt x="2117745" y="2289258"/>
                  </a:moveTo>
                  <a:cubicBezTo>
                    <a:pt x="2253931" y="2373161"/>
                    <a:pt x="2290104" y="2397532"/>
                    <a:pt x="2392952" y="2510010"/>
                  </a:cubicBezTo>
                  <a:cubicBezTo>
                    <a:pt x="2551302" y="2699530"/>
                    <a:pt x="2456894" y="2911213"/>
                    <a:pt x="2285214" y="2987744"/>
                  </a:cubicBezTo>
                  <a:cubicBezTo>
                    <a:pt x="2046443" y="3084914"/>
                    <a:pt x="1864058" y="3073352"/>
                    <a:pt x="1634211" y="2962065"/>
                  </a:cubicBezTo>
                  <a:cubicBezTo>
                    <a:pt x="1390134" y="2803501"/>
                    <a:pt x="1391670" y="2463226"/>
                    <a:pt x="1703848" y="2355742"/>
                  </a:cubicBezTo>
                  <a:cubicBezTo>
                    <a:pt x="1867216" y="2309770"/>
                    <a:pt x="1932946" y="2304275"/>
                    <a:pt x="2117745" y="2289258"/>
                  </a:cubicBezTo>
                  <a:close/>
                  <a:moveTo>
                    <a:pt x="1895201" y="880902"/>
                  </a:moveTo>
                  <a:cubicBezTo>
                    <a:pt x="2049819" y="878570"/>
                    <a:pt x="2210983" y="1023567"/>
                    <a:pt x="2276065" y="1236504"/>
                  </a:cubicBezTo>
                  <a:cubicBezTo>
                    <a:pt x="2350446" y="1479859"/>
                    <a:pt x="2271166" y="1719799"/>
                    <a:pt x="2098990" y="1772423"/>
                  </a:cubicBezTo>
                  <a:cubicBezTo>
                    <a:pt x="1926813" y="1825048"/>
                    <a:pt x="1726940" y="1670429"/>
                    <a:pt x="1652559" y="1427074"/>
                  </a:cubicBezTo>
                  <a:cubicBezTo>
                    <a:pt x="1578180" y="1183717"/>
                    <a:pt x="1657458" y="943778"/>
                    <a:pt x="1829635" y="891153"/>
                  </a:cubicBezTo>
                  <a:close/>
                  <a:moveTo>
                    <a:pt x="2577034" y="759541"/>
                  </a:moveTo>
                  <a:lnTo>
                    <a:pt x="1972441" y="767241"/>
                  </a:lnTo>
                  <a:cubicBezTo>
                    <a:pt x="1929619" y="768623"/>
                    <a:pt x="1886068" y="773785"/>
                    <a:pt x="1842289" y="783004"/>
                  </a:cubicBezTo>
                  <a:cubicBezTo>
                    <a:pt x="1492048" y="856758"/>
                    <a:pt x="1259862" y="1162246"/>
                    <a:pt x="1323686" y="1465331"/>
                  </a:cubicBezTo>
                  <a:cubicBezTo>
                    <a:pt x="1380617" y="1735681"/>
                    <a:pt x="1653838" y="1912801"/>
                    <a:pt x="1960688" y="1894227"/>
                  </a:cubicBezTo>
                  <a:lnTo>
                    <a:pt x="1954787" y="1896039"/>
                  </a:lnTo>
                  <a:cubicBezTo>
                    <a:pt x="1858317" y="2000800"/>
                    <a:pt x="1978682" y="2148499"/>
                    <a:pt x="2028445" y="2210716"/>
                  </a:cubicBezTo>
                  <a:lnTo>
                    <a:pt x="1914361" y="2213518"/>
                  </a:lnTo>
                  <a:cubicBezTo>
                    <a:pt x="1373805" y="2249742"/>
                    <a:pt x="1143478" y="2466102"/>
                    <a:pt x="1177422" y="2809298"/>
                  </a:cubicBezTo>
                  <a:cubicBezTo>
                    <a:pt x="1211366" y="3152493"/>
                    <a:pt x="1741992" y="3244646"/>
                    <a:pt x="2060873" y="3229704"/>
                  </a:cubicBezTo>
                  <a:cubicBezTo>
                    <a:pt x="2379755" y="3214763"/>
                    <a:pt x="2698110" y="2930571"/>
                    <a:pt x="2719230" y="2648210"/>
                  </a:cubicBezTo>
                  <a:cubicBezTo>
                    <a:pt x="2699867" y="2070575"/>
                    <a:pt x="2052418" y="2112562"/>
                    <a:pt x="2282832" y="1799863"/>
                  </a:cubicBezTo>
                  <a:cubicBezTo>
                    <a:pt x="2510843" y="1673695"/>
                    <a:pt x="2641919" y="1435236"/>
                    <a:pt x="2592014" y="1198247"/>
                  </a:cubicBezTo>
                  <a:cubicBezTo>
                    <a:pt x="2566015" y="1074781"/>
                    <a:pt x="2494906" y="970760"/>
                    <a:pt x="2395028" y="897200"/>
                  </a:cubicBezTo>
                  <a:lnTo>
                    <a:pt x="2564389" y="891152"/>
                  </a:lnTo>
                  <a:cubicBezTo>
                    <a:pt x="2644558" y="859402"/>
                    <a:pt x="2739013" y="796695"/>
                    <a:pt x="2769176" y="767327"/>
                  </a:cubicBezTo>
                  <a:cubicBezTo>
                    <a:pt x="2755484" y="761968"/>
                    <a:pt x="2680847" y="759625"/>
                    <a:pt x="2577034" y="75954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48" name="Google Shape;1548;p5"/>
            <p:cNvSpPr/>
            <p:nvPr/>
          </p:nvSpPr>
          <p:spPr>
            <a:xfrm>
              <a:off x="10401733" y="3025716"/>
              <a:ext cx="257188" cy="377708"/>
            </a:xfrm>
            <a:custGeom>
              <a:rect b="b" l="l" r="r" t="t"/>
              <a:pathLst>
                <a:path extrusionOk="0" h="4032448" w="2745756">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49" name="Google Shape;1549;p5"/>
            <p:cNvSpPr/>
            <p:nvPr/>
          </p:nvSpPr>
          <p:spPr>
            <a:xfrm>
              <a:off x="9438297" y="5013963"/>
              <a:ext cx="300437" cy="209342"/>
            </a:xfrm>
            <a:custGeom>
              <a:rect b="b" l="l" r="r" t="t"/>
              <a:pathLst>
                <a:path extrusionOk="0" h="2769493" w="3974643">
                  <a:moveTo>
                    <a:pt x="2571683" y="1503312"/>
                  </a:moveTo>
                  <a:lnTo>
                    <a:pt x="3971139" y="2769493"/>
                  </a:lnTo>
                  <a:lnTo>
                    <a:pt x="11139" y="2769493"/>
                  </a:lnTo>
                  <a:lnTo>
                    <a:pt x="1379949" y="1519144"/>
                  </a:lnTo>
                  <a:lnTo>
                    <a:pt x="1958490" y="2051854"/>
                  </a:lnTo>
                  <a:close/>
                  <a:moveTo>
                    <a:pt x="3937314" y="281663"/>
                  </a:moveTo>
                  <a:lnTo>
                    <a:pt x="3937314" y="2593551"/>
                  </a:lnTo>
                  <a:lnTo>
                    <a:pt x="2677314" y="1415127"/>
                  </a:lnTo>
                  <a:lnTo>
                    <a:pt x="2832378" y="1270103"/>
                  </a:lnTo>
                  <a:close/>
                  <a:moveTo>
                    <a:pt x="0" y="248514"/>
                  </a:moveTo>
                  <a:lnTo>
                    <a:pt x="1254302" y="1403451"/>
                  </a:lnTo>
                  <a:lnTo>
                    <a:pt x="0" y="2576545"/>
                  </a:lnTo>
                  <a:close/>
                  <a:moveTo>
                    <a:pt x="7636" y="0"/>
                  </a:moveTo>
                  <a:lnTo>
                    <a:pt x="3974643" y="0"/>
                  </a:lnTo>
                  <a:lnTo>
                    <a:pt x="1962498" y="1800000"/>
                  </a:lnTo>
                  <a:close/>
                </a:path>
              </a:pathLst>
            </a:custGeom>
            <a:solidFill>
              <a:schemeClr val="accent2"/>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0" name="Google Shape;1550;p5"/>
            <p:cNvSpPr/>
            <p:nvPr/>
          </p:nvSpPr>
          <p:spPr>
            <a:xfrm rot="678773">
              <a:off x="10108027" y="4569149"/>
              <a:ext cx="338104" cy="343148"/>
            </a:xfrm>
            <a:custGeom>
              <a:rect b="b" l="l" r="r" t="t"/>
              <a:pathLst>
                <a:path extrusionOk="0" h="3948462" w="3890413">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5"/>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1" name="Google Shape;1551;p5"/>
            <p:cNvSpPr/>
            <p:nvPr/>
          </p:nvSpPr>
          <p:spPr>
            <a:xfrm>
              <a:off x="8506880" y="2771935"/>
              <a:ext cx="315652" cy="359610"/>
            </a:xfrm>
            <a:custGeom>
              <a:rect b="b" l="l" r="r" t="t"/>
              <a:pathLst>
                <a:path extrusionOk="0" h="3938119" w="3456727">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2" name="Google Shape;1552;p5"/>
            <p:cNvSpPr/>
            <p:nvPr/>
          </p:nvSpPr>
          <p:spPr>
            <a:xfrm>
              <a:off x="9655543" y="2519661"/>
              <a:ext cx="338578" cy="338540"/>
            </a:xfrm>
            <a:custGeom>
              <a:rect b="b" l="l" r="r" t="t"/>
              <a:pathLst>
                <a:path extrusionOk="0" h="3960000" w="396044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3" name="Google Shape;1553;p5"/>
            <p:cNvSpPr/>
            <p:nvPr/>
          </p:nvSpPr>
          <p:spPr>
            <a:xfrm rot="2648398">
              <a:off x="8942310" y="2514803"/>
              <a:ext cx="148930" cy="380894"/>
            </a:xfrm>
            <a:custGeom>
              <a:rect b="b" l="l" r="r" t="t"/>
              <a:pathLst>
                <a:path extrusionOk="0" h="4764557" w="1862952">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4"/>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4" name="Google Shape;1554;p5"/>
            <p:cNvSpPr/>
            <p:nvPr/>
          </p:nvSpPr>
          <p:spPr>
            <a:xfrm rot="8580000">
              <a:off x="8651645" y="4749636"/>
              <a:ext cx="318301" cy="317452"/>
            </a:xfrm>
            <a:custGeom>
              <a:rect b="b" l="l" r="r" t="t"/>
              <a:pathLst>
                <a:path extrusionOk="0" h="3862045" w="387236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3"/>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dk1"/>
                </a:solidFill>
                <a:latin typeface="Arial"/>
                <a:ea typeface="Arial"/>
                <a:cs typeface="Arial"/>
                <a:sym typeface="Arial"/>
              </a:endParaRPr>
            </a:p>
          </p:txBody>
        </p:sp>
        <p:sp>
          <p:nvSpPr>
            <p:cNvPr id="1555" name="Google Shape;1555;p5"/>
            <p:cNvSpPr/>
            <p:nvPr/>
          </p:nvSpPr>
          <p:spPr>
            <a:xfrm>
              <a:off x="8268788" y="3120081"/>
              <a:ext cx="291831" cy="251871"/>
            </a:xfrm>
            <a:custGeom>
              <a:rect b="b" l="l" r="r" t="t"/>
              <a:pathLst>
                <a:path extrusionOk="0" h="316007" w="366142">
                  <a:moveTo>
                    <a:pt x="241139" y="0"/>
                  </a:moveTo>
                  <a:cubicBezTo>
                    <a:pt x="265040" y="0"/>
                    <a:pt x="292051" y="14516"/>
                    <a:pt x="306633" y="31202"/>
                  </a:cubicBezTo>
                  <a:cubicBezTo>
                    <a:pt x="327151" y="29858"/>
                    <a:pt x="335397" y="19692"/>
                    <a:pt x="349699" y="10558"/>
                  </a:cubicBezTo>
                  <a:cubicBezTo>
                    <a:pt x="343170" y="29574"/>
                    <a:pt x="336047" y="54091"/>
                    <a:pt x="325569" y="59830"/>
                  </a:cubicBezTo>
                  <a:cubicBezTo>
                    <a:pt x="340338" y="61437"/>
                    <a:pt x="353079" y="55334"/>
                    <a:pt x="366142" y="52395"/>
                  </a:cubicBezTo>
                  <a:cubicBezTo>
                    <a:pt x="361514" y="66282"/>
                    <a:pt x="342655" y="74263"/>
                    <a:pt x="334454" y="94697"/>
                  </a:cubicBezTo>
                  <a:cubicBezTo>
                    <a:pt x="326254" y="115131"/>
                    <a:pt x="329982" y="126199"/>
                    <a:pt x="316939" y="174999"/>
                  </a:cubicBezTo>
                  <a:cubicBezTo>
                    <a:pt x="296102" y="242622"/>
                    <a:pt x="276174" y="279635"/>
                    <a:pt x="184305" y="311458"/>
                  </a:cubicBezTo>
                  <a:cubicBezTo>
                    <a:pt x="152057" y="320905"/>
                    <a:pt x="83508" y="315693"/>
                    <a:pt x="27716" y="295316"/>
                  </a:cubicBezTo>
                  <a:lnTo>
                    <a:pt x="0" y="281129"/>
                  </a:lnTo>
                  <a:lnTo>
                    <a:pt x="0" y="268036"/>
                  </a:lnTo>
                  <a:lnTo>
                    <a:pt x="23178" y="266110"/>
                  </a:lnTo>
                  <a:cubicBezTo>
                    <a:pt x="63548" y="261698"/>
                    <a:pt x="90116" y="254801"/>
                    <a:pt x="108726" y="240807"/>
                  </a:cubicBezTo>
                  <a:cubicBezTo>
                    <a:pt x="87700" y="241375"/>
                    <a:pt x="35310" y="244403"/>
                    <a:pt x="20535" y="200079"/>
                  </a:cubicBezTo>
                  <a:cubicBezTo>
                    <a:pt x="37583" y="203299"/>
                    <a:pt x="59856" y="197334"/>
                    <a:pt x="70653" y="194871"/>
                  </a:cubicBezTo>
                  <a:cubicBezTo>
                    <a:pt x="57204" y="189662"/>
                    <a:pt x="37595" y="181773"/>
                    <a:pt x="20899" y="168840"/>
                  </a:cubicBezTo>
                  <a:lnTo>
                    <a:pt x="0" y="146258"/>
                  </a:lnTo>
                  <a:lnTo>
                    <a:pt x="0" y="116697"/>
                  </a:lnTo>
                  <a:lnTo>
                    <a:pt x="14104" y="121836"/>
                  </a:lnTo>
                  <a:cubicBezTo>
                    <a:pt x="23887" y="123910"/>
                    <a:pt x="33812" y="125203"/>
                    <a:pt x="40441" y="126434"/>
                  </a:cubicBezTo>
                  <a:cubicBezTo>
                    <a:pt x="9945" y="103325"/>
                    <a:pt x="-5039" y="60063"/>
                    <a:pt x="20722" y="8541"/>
                  </a:cubicBezTo>
                  <a:cubicBezTo>
                    <a:pt x="76047" y="73391"/>
                    <a:pt x="116697" y="97001"/>
                    <a:pt x="168525" y="104817"/>
                  </a:cubicBezTo>
                  <a:cubicBezTo>
                    <a:pt x="166649" y="98530"/>
                    <a:pt x="164888" y="89662"/>
                    <a:pt x="165796" y="68430"/>
                  </a:cubicBezTo>
                  <a:cubicBezTo>
                    <a:pt x="166838" y="44047"/>
                    <a:pt x="190944" y="0"/>
                    <a:pt x="241139" y="0"/>
                  </a:cubicBezTo>
                  <a:close/>
                </a:path>
              </a:pathLst>
            </a:custGeom>
            <a:solidFill>
              <a:schemeClr val="accent1"/>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dk1"/>
                </a:solidFill>
                <a:latin typeface="Arial"/>
                <a:ea typeface="Arial"/>
                <a:cs typeface="Arial"/>
                <a:sym typeface="Arial"/>
              </a:endParaRPr>
            </a:p>
          </p:txBody>
        </p:sp>
        <p:sp>
          <p:nvSpPr>
            <p:cNvPr id="1556" name="Google Shape;1556;p5"/>
            <p:cNvSpPr/>
            <p:nvPr/>
          </p:nvSpPr>
          <p:spPr>
            <a:xfrm>
              <a:off x="10509375" y="4197069"/>
              <a:ext cx="172150" cy="348350"/>
            </a:xfrm>
            <a:custGeom>
              <a:rect b="b" l="l" r="r" t="t"/>
              <a:pathLst>
                <a:path extrusionOk="0" h="455920" w="225309">
                  <a:moveTo>
                    <a:pt x="139383" y="455355"/>
                  </a:moveTo>
                  <a:lnTo>
                    <a:pt x="139383" y="455920"/>
                  </a:lnTo>
                  <a:lnTo>
                    <a:pt x="139383" y="455355"/>
                  </a:lnTo>
                  <a:close/>
                  <a:moveTo>
                    <a:pt x="54403" y="455920"/>
                  </a:moveTo>
                  <a:lnTo>
                    <a:pt x="54403" y="455355"/>
                  </a:lnTo>
                  <a:lnTo>
                    <a:pt x="54403" y="455920"/>
                  </a:lnTo>
                  <a:close/>
                  <a:moveTo>
                    <a:pt x="193296" y="6"/>
                  </a:moveTo>
                  <a:cubicBezTo>
                    <a:pt x="204595" y="73"/>
                    <a:pt x="214144" y="770"/>
                    <a:pt x="225309" y="2823"/>
                  </a:cubicBezTo>
                  <a:cubicBezTo>
                    <a:pt x="225271" y="27274"/>
                    <a:pt x="222913" y="50194"/>
                    <a:pt x="219909" y="69600"/>
                  </a:cubicBezTo>
                  <a:cubicBezTo>
                    <a:pt x="188141" y="67117"/>
                    <a:pt x="138250" y="66776"/>
                    <a:pt x="139383" y="96177"/>
                  </a:cubicBezTo>
                  <a:lnTo>
                    <a:pt x="139383" y="140898"/>
                  </a:lnTo>
                  <a:lnTo>
                    <a:pt x="217171" y="140898"/>
                  </a:lnTo>
                  <a:lnTo>
                    <a:pt x="211626" y="215050"/>
                  </a:lnTo>
                  <a:lnTo>
                    <a:pt x="139383" y="216436"/>
                  </a:lnTo>
                  <a:lnTo>
                    <a:pt x="139383" y="455355"/>
                  </a:lnTo>
                  <a:lnTo>
                    <a:pt x="54403" y="455355"/>
                  </a:lnTo>
                  <a:lnTo>
                    <a:pt x="54403" y="216436"/>
                  </a:lnTo>
                  <a:lnTo>
                    <a:pt x="0" y="216436"/>
                  </a:lnTo>
                  <a:lnTo>
                    <a:pt x="0" y="140898"/>
                  </a:lnTo>
                  <a:lnTo>
                    <a:pt x="54403" y="140898"/>
                  </a:lnTo>
                  <a:lnTo>
                    <a:pt x="54403" y="90429"/>
                  </a:lnTo>
                  <a:cubicBezTo>
                    <a:pt x="54356" y="90266"/>
                    <a:pt x="54310" y="90103"/>
                    <a:pt x="54263" y="89940"/>
                  </a:cubicBezTo>
                  <a:cubicBezTo>
                    <a:pt x="54393" y="21715"/>
                    <a:pt x="104084" y="2174"/>
                    <a:pt x="150786" y="971"/>
                  </a:cubicBezTo>
                  <a:cubicBezTo>
                    <a:pt x="168948" y="503"/>
                    <a:pt x="181997" y="-60"/>
                    <a:pt x="193296" y="6"/>
                  </a:cubicBezTo>
                  <a:close/>
                </a:path>
              </a:pathLst>
            </a:custGeom>
            <a:solidFill>
              <a:schemeClr val="accent1"/>
            </a:solidFill>
            <a:ln>
              <a:noFill/>
            </a:ln>
          </p:spPr>
          <p:txBody>
            <a:bodyPr anchorCtr="0" anchor="ctr" bIns="91400" lIns="182825" spcFirstLastPara="1" rIns="182825" wrap="square" tIns="91400">
              <a:noAutofit/>
            </a:bodyPr>
            <a:lstStyle/>
            <a:p>
              <a:pPr indent="0" lvl="0" marL="0" marR="0" rtl="0" algn="ctr">
                <a:lnSpc>
                  <a:spcPct val="100000"/>
                </a:lnSpc>
                <a:spcBef>
                  <a:spcPts val="0"/>
                </a:spcBef>
                <a:spcAft>
                  <a:spcPts val="0"/>
                </a:spcAft>
                <a:buClr>
                  <a:srgbClr val="000000"/>
                </a:buClr>
                <a:buSzPts val="5399"/>
                <a:buFont typeface="Arial"/>
                <a:buNone/>
              </a:pPr>
              <a:r>
                <a:t/>
              </a:r>
              <a:endParaRPr b="0" i="0" sz="5399" u="none" cap="none" strike="noStrike">
                <a:solidFill>
                  <a:schemeClr val="dk1"/>
                </a:solidFill>
                <a:latin typeface="Arial"/>
                <a:ea typeface="Arial"/>
                <a:cs typeface="Arial"/>
                <a:sym typeface="Arial"/>
              </a:endParaRPr>
            </a:p>
          </p:txBody>
        </p:sp>
        <p:sp>
          <p:nvSpPr>
            <p:cNvPr id="1557" name="Google Shape;1557;p5"/>
            <p:cNvSpPr/>
            <p:nvPr/>
          </p:nvSpPr>
          <p:spPr>
            <a:xfrm>
              <a:off x="8105957" y="3478924"/>
              <a:ext cx="284621" cy="282605"/>
            </a:xfrm>
            <a:custGeom>
              <a:rect b="b" l="l" r="r" t="t"/>
              <a:pathLst>
                <a:path extrusionOk="0" h="297454" w="299575">
                  <a:moveTo>
                    <a:pt x="249204" y="123541"/>
                  </a:moveTo>
                  <a:cubicBezTo>
                    <a:pt x="240190" y="123011"/>
                    <a:pt x="239659" y="128843"/>
                    <a:pt x="241250" y="136266"/>
                  </a:cubicBezTo>
                  <a:cubicBezTo>
                    <a:pt x="245492" y="158536"/>
                    <a:pt x="240720" y="179214"/>
                    <a:pt x="229055" y="198302"/>
                  </a:cubicBezTo>
                  <a:cubicBezTo>
                    <a:pt x="206255" y="234888"/>
                    <a:pt x="158536" y="250264"/>
                    <a:pt x="116648" y="234888"/>
                  </a:cubicBezTo>
                  <a:cubicBezTo>
                    <a:pt x="83774" y="222692"/>
                    <a:pt x="50901" y="185577"/>
                    <a:pt x="59914" y="135736"/>
                  </a:cubicBezTo>
                  <a:cubicBezTo>
                    <a:pt x="60444" y="132555"/>
                    <a:pt x="62565" y="127252"/>
                    <a:pt x="58324" y="125662"/>
                  </a:cubicBezTo>
                  <a:cubicBezTo>
                    <a:pt x="51431" y="122481"/>
                    <a:pt x="43477" y="123541"/>
                    <a:pt x="36585" y="125131"/>
                  </a:cubicBezTo>
                  <a:cubicBezTo>
                    <a:pt x="30222" y="126722"/>
                    <a:pt x="31813" y="133085"/>
                    <a:pt x="31813" y="137857"/>
                  </a:cubicBezTo>
                  <a:cubicBezTo>
                    <a:pt x="31813" y="174442"/>
                    <a:pt x="31813" y="210497"/>
                    <a:pt x="31813" y="247082"/>
                  </a:cubicBezTo>
                  <a:cubicBezTo>
                    <a:pt x="31813" y="262989"/>
                    <a:pt x="35524" y="266701"/>
                    <a:pt x="51961" y="266701"/>
                  </a:cubicBezTo>
                  <a:cubicBezTo>
                    <a:pt x="84835" y="266701"/>
                    <a:pt x="117178" y="266701"/>
                    <a:pt x="150052" y="266701"/>
                  </a:cubicBezTo>
                  <a:cubicBezTo>
                    <a:pt x="183456" y="266701"/>
                    <a:pt x="217390" y="266701"/>
                    <a:pt x="250794" y="266701"/>
                  </a:cubicBezTo>
                  <a:cubicBezTo>
                    <a:pt x="262459" y="266701"/>
                    <a:pt x="269352" y="261929"/>
                    <a:pt x="269352" y="250264"/>
                  </a:cubicBezTo>
                  <a:cubicBezTo>
                    <a:pt x="269352" y="211558"/>
                    <a:pt x="269352" y="173382"/>
                    <a:pt x="269352" y="134675"/>
                  </a:cubicBezTo>
                  <a:cubicBezTo>
                    <a:pt x="268822" y="126987"/>
                    <a:pt x="265773" y="124337"/>
                    <a:pt x="261863" y="123541"/>
                  </a:cubicBezTo>
                  <a:cubicBezTo>
                    <a:pt x="257952" y="122746"/>
                    <a:pt x="253180" y="123806"/>
                    <a:pt x="249204" y="123541"/>
                  </a:cubicBezTo>
                  <a:close/>
                  <a:moveTo>
                    <a:pt x="151642" y="88016"/>
                  </a:moveTo>
                  <a:cubicBezTo>
                    <a:pt x="116648" y="87486"/>
                    <a:pt x="89076" y="113997"/>
                    <a:pt x="89076" y="147931"/>
                  </a:cubicBezTo>
                  <a:cubicBezTo>
                    <a:pt x="89076" y="180805"/>
                    <a:pt x="117178" y="208377"/>
                    <a:pt x="150582" y="208377"/>
                  </a:cubicBezTo>
                  <a:cubicBezTo>
                    <a:pt x="183986" y="208377"/>
                    <a:pt x="212088" y="181335"/>
                    <a:pt x="212088" y="148461"/>
                  </a:cubicBezTo>
                  <a:cubicBezTo>
                    <a:pt x="212088" y="115058"/>
                    <a:pt x="185577" y="88546"/>
                    <a:pt x="151642" y="88016"/>
                  </a:cubicBezTo>
                  <a:close/>
                  <a:moveTo>
                    <a:pt x="234357" y="29162"/>
                  </a:moveTo>
                  <a:cubicBezTo>
                    <a:pt x="207846" y="29162"/>
                    <a:pt x="204135" y="32873"/>
                    <a:pt x="203605" y="60444"/>
                  </a:cubicBezTo>
                  <a:cubicBezTo>
                    <a:pt x="203605" y="90137"/>
                    <a:pt x="205195" y="92258"/>
                    <a:pt x="235948" y="92258"/>
                  </a:cubicBezTo>
                  <a:cubicBezTo>
                    <a:pt x="267762" y="92258"/>
                    <a:pt x="268822" y="91197"/>
                    <a:pt x="268822" y="59914"/>
                  </a:cubicBezTo>
                  <a:cubicBezTo>
                    <a:pt x="268822" y="57794"/>
                    <a:pt x="268822" y="55673"/>
                    <a:pt x="268822" y="53552"/>
                  </a:cubicBezTo>
                  <a:cubicBezTo>
                    <a:pt x="268822" y="35524"/>
                    <a:pt x="263519" y="29692"/>
                    <a:pt x="245492" y="29162"/>
                  </a:cubicBezTo>
                  <a:cubicBezTo>
                    <a:pt x="241781" y="29162"/>
                    <a:pt x="238069" y="29162"/>
                    <a:pt x="234357" y="29162"/>
                  </a:cubicBezTo>
                  <a:close/>
                  <a:moveTo>
                    <a:pt x="41887" y="0"/>
                  </a:moveTo>
                  <a:cubicBezTo>
                    <a:pt x="113998" y="0"/>
                    <a:pt x="186108" y="0"/>
                    <a:pt x="258217" y="0"/>
                  </a:cubicBezTo>
                  <a:cubicBezTo>
                    <a:pt x="284728" y="0"/>
                    <a:pt x="299575" y="14846"/>
                    <a:pt x="299575" y="41887"/>
                  </a:cubicBezTo>
                  <a:cubicBezTo>
                    <a:pt x="299575" y="112937"/>
                    <a:pt x="299575" y="184517"/>
                    <a:pt x="299575" y="255567"/>
                  </a:cubicBezTo>
                  <a:cubicBezTo>
                    <a:pt x="299575" y="283138"/>
                    <a:pt x="285789" y="297454"/>
                    <a:pt x="257687" y="297454"/>
                  </a:cubicBezTo>
                  <a:cubicBezTo>
                    <a:pt x="221632" y="297454"/>
                    <a:pt x="185577" y="297454"/>
                    <a:pt x="149522" y="297454"/>
                  </a:cubicBezTo>
                  <a:cubicBezTo>
                    <a:pt x="113467" y="297454"/>
                    <a:pt x="77412" y="297454"/>
                    <a:pt x="41357" y="297454"/>
                  </a:cubicBezTo>
                  <a:cubicBezTo>
                    <a:pt x="14315" y="297454"/>
                    <a:pt x="0" y="283138"/>
                    <a:pt x="0" y="256096"/>
                  </a:cubicBezTo>
                  <a:cubicBezTo>
                    <a:pt x="0" y="184517"/>
                    <a:pt x="0" y="112937"/>
                    <a:pt x="0" y="41357"/>
                  </a:cubicBezTo>
                  <a:cubicBezTo>
                    <a:pt x="0" y="14315"/>
                    <a:pt x="14846" y="0"/>
                    <a:pt x="41887"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799"/>
                <a:buFont typeface="Arial"/>
                <a:buNone/>
              </a:pPr>
              <a:r>
                <a:t/>
              </a:r>
              <a:endParaRPr b="0" i="0" sz="2799" u="none" cap="none" strike="noStrike">
                <a:solidFill>
                  <a:schemeClr val="lt1"/>
                </a:solidFill>
                <a:latin typeface="Arial"/>
                <a:ea typeface="Arial"/>
                <a:cs typeface="Arial"/>
                <a:sym typeface="Arial"/>
              </a:endParaRPr>
            </a:p>
          </p:txBody>
        </p:sp>
      </p:grpSp>
      <p:sp>
        <p:nvSpPr>
          <p:cNvPr id="1558" name="Google Shape;1558;p5"/>
          <p:cNvSpPr txBox="1"/>
          <p:nvPr/>
        </p:nvSpPr>
        <p:spPr>
          <a:xfrm>
            <a:off x="1487628" y="2000437"/>
            <a:ext cx="13233410" cy="91687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262626"/>
                </a:solidFill>
                <a:latin typeface="Arial"/>
                <a:ea typeface="Arial"/>
                <a:cs typeface="Arial"/>
                <a:sym typeface="Arial"/>
              </a:rPr>
              <a:t>#  </a:t>
            </a:r>
            <a:r>
              <a:rPr b="1" i="0" lang="en-US" sz="2400" u="none" cap="none" strike="noStrike">
                <a:solidFill>
                  <a:srgbClr val="262626"/>
                </a:solidFill>
                <a:latin typeface="Arial"/>
                <a:ea typeface="Arial"/>
                <a:cs typeface="Arial"/>
                <a:sym typeface="Arial"/>
              </a:rPr>
              <a:t>What is Network Traffic Analysis (NTA)?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Network traffic analysis (NTA) is a method of monitoring network availability and activity to identify anomalies, including security and operational issues. </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262626"/>
                </a:solidFill>
                <a:latin typeface="Arial"/>
                <a:ea typeface="Arial"/>
                <a:cs typeface="Arial"/>
                <a:sym typeface="Arial"/>
              </a:rPr>
              <a:t># Common use cases for NTA include: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Collecting a real-time and historical record of what’s happening on your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Detecting malware such as ransomware activity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Detecting the use of vulnerable protocols and ciphers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Troubleshooting a slow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Improving internal visibility and eliminating blind spots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262626"/>
                </a:solidFill>
                <a:latin typeface="Arial"/>
                <a:ea typeface="Arial"/>
                <a:cs typeface="Arial"/>
                <a:sym typeface="Arial"/>
              </a:rPr>
              <a:t>#</a:t>
            </a:r>
            <a:r>
              <a:rPr b="0" i="0" lang="en-US" sz="2399" u="none" cap="none" strike="noStrike">
                <a:solidFill>
                  <a:srgbClr val="262626"/>
                </a:solidFill>
                <a:latin typeface="Arial"/>
                <a:ea typeface="Arial"/>
                <a:cs typeface="Arial"/>
                <a:sym typeface="Arial"/>
              </a:rPr>
              <a:t> Monitoring  the network traffic, gives you the insight you need to optimize network performance, minimize your attack surface, enhance security, and improve the management of your resources. However, knowing how to monitor network traffic is not enough. </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It’s important to also consider the data sources for your network monitoring tool; two of the most common are flow data (acquired from devices like routers) and packet data (from SPAN, mirror ports, and network TAPs)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t/>
            </a:r>
            <a:endParaRPr b="1"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262626"/>
                </a:solidFill>
                <a:latin typeface="Arial"/>
                <a:ea typeface="Arial"/>
                <a:cs typeface="Arial"/>
                <a:sym typeface="Arial"/>
              </a:rPr>
              <a:t># Benefits of NTA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Improved visibility into devices connecting to your network</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Meet compliance requirements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Troubleshoot operational and security issues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262626"/>
                </a:solidFill>
                <a:latin typeface="Arial"/>
                <a:ea typeface="Arial"/>
                <a:cs typeface="Arial"/>
                <a:sym typeface="Arial"/>
              </a:rPr>
              <a:t>	Respond to investigations faster with rich detail and additional network context</a:t>
            </a:r>
            <a:endParaRPr b="0" i="0" sz="2399" u="none" cap="none" strike="noStrike">
              <a:solidFill>
                <a:srgbClr val="26262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t/>
            </a:r>
            <a:endParaRPr b="1" i="0" sz="2399" u="none" cap="none" strike="noStrike">
              <a:solidFill>
                <a:srgbClr val="262626"/>
              </a:solidFill>
              <a:latin typeface="Arial"/>
              <a:ea typeface="Arial"/>
              <a:cs typeface="Arial"/>
              <a:sym typeface="Arial"/>
            </a:endParaRPr>
          </a:p>
        </p:txBody>
      </p:sp>
      <p:grpSp>
        <p:nvGrpSpPr>
          <p:cNvPr id="1559" name="Google Shape;1559;p5"/>
          <p:cNvGrpSpPr/>
          <p:nvPr/>
        </p:nvGrpSpPr>
        <p:grpSpPr>
          <a:xfrm>
            <a:off x="18299008" y="6348793"/>
            <a:ext cx="1375157" cy="1765315"/>
            <a:chOff x="3425013" y="0"/>
            <a:chExt cx="5341478" cy="6856954"/>
          </a:xfrm>
        </p:grpSpPr>
        <p:sp>
          <p:nvSpPr>
            <p:cNvPr id="1560" name="Google Shape;1560;p5"/>
            <p:cNvSpPr/>
            <p:nvPr/>
          </p:nvSpPr>
          <p:spPr>
            <a:xfrm>
              <a:off x="3425013" y="0"/>
              <a:ext cx="5341478" cy="6856954"/>
            </a:xfrm>
            <a:custGeom>
              <a:rect b="b" l="l" r="r" t="t"/>
              <a:pathLst>
                <a:path extrusionOk="0" h="6856954" w="5341478">
                  <a:moveTo>
                    <a:pt x="2688415" y="0"/>
                  </a:moveTo>
                  <a:cubicBezTo>
                    <a:pt x="2688415" y="0"/>
                    <a:pt x="956487" y="1166644"/>
                    <a:pt x="25123" y="1019550"/>
                  </a:cubicBezTo>
                  <a:cubicBezTo>
                    <a:pt x="-26116" y="2058707"/>
                    <a:pt x="15276" y="3058651"/>
                    <a:pt x="25123" y="3846231"/>
                  </a:cubicBezTo>
                  <a:cubicBezTo>
                    <a:pt x="54577" y="5744861"/>
                    <a:pt x="2642056" y="6856955"/>
                    <a:pt x="2642056" y="6856955"/>
                  </a:cubicBezTo>
                  <a:cubicBezTo>
                    <a:pt x="2642056" y="6856955"/>
                    <a:pt x="5064141" y="5921234"/>
                    <a:pt x="5338636" y="3952543"/>
                  </a:cubicBezTo>
                  <a:cubicBezTo>
                    <a:pt x="5328789" y="2980224"/>
                    <a:pt x="5348483" y="1950827"/>
                    <a:pt x="5338636" y="1048917"/>
                  </a:cubicBezTo>
                  <a:cubicBezTo>
                    <a:pt x="3593636" y="764663"/>
                    <a:pt x="2688415" y="0"/>
                    <a:pt x="2688415" y="0"/>
                  </a:cubicBezTo>
                  <a:close/>
                </a:path>
              </a:pathLst>
            </a:custGeom>
            <a:noFill/>
            <a:ln cap="flat" cmpd="sng" w="31750">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561" name="Google Shape;1561;p5"/>
            <p:cNvSpPr/>
            <p:nvPr/>
          </p:nvSpPr>
          <p:spPr>
            <a:xfrm>
              <a:off x="3692070" y="321376"/>
              <a:ext cx="4817313" cy="6184138"/>
            </a:xfrm>
            <a:custGeom>
              <a:rect b="b" l="l" r="r" t="t"/>
              <a:pathLst>
                <a:path extrusionOk="0" h="6184138" w="4817313">
                  <a:moveTo>
                    <a:pt x="2424582" y="0"/>
                  </a:moveTo>
                  <a:cubicBezTo>
                    <a:pt x="2424582" y="0"/>
                    <a:pt x="862578" y="1052141"/>
                    <a:pt x="22626" y="919512"/>
                  </a:cubicBezTo>
                  <a:cubicBezTo>
                    <a:pt x="-23559" y="1856714"/>
                    <a:pt x="13825" y="2758537"/>
                    <a:pt x="22626" y="3468824"/>
                  </a:cubicBezTo>
                  <a:cubicBezTo>
                    <a:pt x="49117" y="5181145"/>
                    <a:pt x="2382841" y="6184138"/>
                    <a:pt x="2382841" y="6184138"/>
                  </a:cubicBezTo>
                  <a:cubicBezTo>
                    <a:pt x="2382841" y="6184138"/>
                    <a:pt x="4567206" y="5340265"/>
                    <a:pt x="4814773" y="3564766"/>
                  </a:cubicBezTo>
                  <a:cubicBezTo>
                    <a:pt x="4805973" y="2687778"/>
                    <a:pt x="4823575" y="1759465"/>
                    <a:pt x="4814773" y="946003"/>
                  </a:cubicBezTo>
                  <a:cubicBezTo>
                    <a:pt x="3240919" y="689634"/>
                    <a:pt x="2424582" y="0"/>
                    <a:pt x="242458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562" name="Google Shape;1562;p5"/>
            <p:cNvSpPr/>
            <p:nvPr/>
          </p:nvSpPr>
          <p:spPr>
            <a:xfrm>
              <a:off x="5077582" y="3107623"/>
              <a:ext cx="1971904" cy="1813799"/>
            </a:xfrm>
            <a:custGeom>
              <a:rect b="b" l="l" r="r" t="t"/>
              <a:pathLst>
                <a:path extrusionOk="0" h="1813799" w="1971904">
                  <a:moveTo>
                    <a:pt x="1970433" y="1441139"/>
                  </a:moveTo>
                  <a:cubicBezTo>
                    <a:pt x="1467194" y="1954225"/>
                    <a:pt x="555524" y="1921547"/>
                    <a:pt x="0" y="1441139"/>
                  </a:cubicBezTo>
                  <a:cubicBezTo>
                    <a:pt x="0" y="1079329"/>
                    <a:pt x="0" y="0"/>
                    <a:pt x="0" y="0"/>
                  </a:cubicBezTo>
                  <a:lnTo>
                    <a:pt x="1970433" y="0"/>
                  </a:lnTo>
                  <a:cubicBezTo>
                    <a:pt x="1970433" y="87"/>
                    <a:pt x="1973745" y="1079329"/>
                    <a:pt x="1970433" y="144113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563" name="Google Shape;1563;p5"/>
            <p:cNvSpPr/>
            <p:nvPr/>
          </p:nvSpPr>
          <p:spPr>
            <a:xfrm>
              <a:off x="5332382" y="1718072"/>
              <a:ext cx="1483576" cy="1261366"/>
            </a:xfrm>
            <a:custGeom>
              <a:rect b="b" l="l" r="r" t="t"/>
              <a:pathLst>
                <a:path extrusionOk="0" h="1261366" w="1483576">
                  <a:moveTo>
                    <a:pt x="741832" y="0"/>
                  </a:moveTo>
                  <a:lnTo>
                    <a:pt x="741832" y="0"/>
                  </a:lnTo>
                  <a:cubicBezTo>
                    <a:pt x="332182" y="0"/>
                    <a:pt x="0" y="332095"/>
                    <a:pt x="0" y="741745"/>
                  </a:cubicBezTo>
                  <a:lnTo>
                    <a:pt x="0" y="1261367"/>
                  </a:lnTo>
                  <a:lnTo>
                    <a:pt x="292445" y="1261367"/>
                  </a:lnTo>
                  <a:lnTo>
                    <a:pt x="292445" y="735209"/>
                  </a:lnTo>
                  <a:cubicBezTo>
                    <a:pt x="292445" y="499231"/>
                    <a:pt x="483720" y="307956"/>
                    <a:pt x="719698" y="307956"/>
                  </a:cubicBezTo>
                  <a:lnTo>
                    <a:pt x="719698" y="307956"/>
                  </a:lnTo>
                  <a:cubicBezTo>
                    <a:pt x="955676" y="307956"/>
                    <a:pt x="1146950" y="499231"/>
                    <a:pt x="1146950" y="735209"/>
                  </a:cubicBezTo>
                  <a:lnTo>
                    <a:pt x="1146950" y="1261367"/>
                  </a:lnTo>
                  <a:lnTo>
                    <a:pt x="1483576" y="1261367"/>
                  </a:lnTo>
                  <a:lnTo>
                    <a:pt x="1483576" y="741745"/>
                  </a:lnTo>
                  <a:cubicBezTo>
                    <a:pt x="1483664" y="332095"/>
                    <a:pt x="1151569" y="0"/>
                    <a:pt x="741832"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sp>
          <p:nvSpPr>
            <p:cNvPr id="1564" name="Google Shape;1564;p5"/>
            <p:cNvSpPr/>
            <p:nvPr/>
          </p:nvSpPr>
          <p:spPr>
            <a:xfrm>
              <a:off x="5864640" y="3547424"/>
              <a:ext cx="405205" cy="796469"/>
            </a:xfrm>
            <a:custGeom>
              <a:rect b="b" l="l" r="r" t="t"/>
              <a:pathLst>
                <a:path extrusionOk="0" h="796469" w="405205">
                  <a:moveTo>
                    <a:pt x="353618" y="639528"/>
                  </a:moveTo>
                  <a:lnTo>
                    <a:pt x="310135" y="639528"/>
                  </a:lnTo>
                  <a:cubicBezTo>
                    <a:pt x="311006" y="635781"/>
                    <a:pt x="311529" y="631947"/>
                    <a:pt x="311529" y="628026"/>
                  </a:cubicBezTo>
                  <a:lnTo>
                    <a:pt x="311529" y="570861"/>
                  </a:lnTo>
                  <a:cubicBezTo>
                    <a:pt x="311529" y="543324"/>
                    <a:pt x="289221" y="521016"/>
                    <a:pt x="261685" y="521016"/>
                  </a:cubicBezTo>
                  <a:lnTo>
                    <a:pt x="261423" y="521016"/>
                  </a:lnTo>
                  <a:lnTo>
                    <a:pt x="261423" y="396492"/>
                  </a:lnTo>
                  <a:cubicBezTo>
                    <a:pt x="344643" y="371308"/>
                    <a:pt x="405206" y="294014"/>
                    <a:pt x="405206" y="202603"/>
                  </a:cubicBezTo>
                  <a:cubicBezTo>
                    <a:pt x="405206" y="90714"/>
                    <a:pt x="314492" y="0"/>
                    <a:pt x="202603" y="0"/>
                  </a:cubicBezTo>
                  <a:cubicBezTo>
                    <a:pt x="90714" y="0"/>
                    <a:pt x="0" y="90714"/>
                    <a:pt x="0" y="202603"/>
                  </a:cubicBezTo>
                  <a:cubicBezTo>
                    <a:pt x="0" y="294014"/>
                    <a:pt x="60563" y="371308"/>
                    <a:pt x="143783" y="396492"/>
                  </a:cubicBezTo>
                  <a:lnTo>
                    <a:pt x="143783" y="521016"/>
                  </a:lnTo>
                  <a:lnTo>
                    <a:pt x="143521" y="521016"/>
                  </a:lnTo>
                  <a:cubicBezTo>
                    <a:pt x="115985" y="521016"/>
                    <a:pt x="93677" y="543324"/>
                    <a:pt x="93677" y="570861"/>
                  </a:cubicBezTo>
                  <a:lnTo>
                    <a:pt x="93677" y="628026"/>
                  </a:lnTo>
                  <a:cubicBezTo>
                    <a:pt x="93677" y="632034"/>
                    <a:pt x="94199" y="635868"/>
                    <a:pt x="95071" y="639528"/>
                  </a:cubicBezTo>
                  <a:lnTo>
                    <a:pt x="51587" y="639528"/>
                  </a:lnTo>
                  <a:cubicBezTo>
                    <a:pt x="35118" y="639528"/>
                    <a:pt x="21785" y="652861"/>
                    <a:pt x="21785" y="669330"/>
                  </a:cubicBezTo>
                  <a:lnTo>
                    <a:pt x="21785" y="766667"/>
                  </a:lnTo>
                  <a:cubicBezTo>
                    <a:pt x="21785" y="783137"/>
                    <a:pt x="35118" y="796469"/>
                    <a:pt x="51587" y="796469"/>
                  </a:cubicBezTo>
                  <a:lnTo>
                    <a:pt x="353705" y="796469"/>
                  </a:lnTo>
                  <a:cubicBezTo>
                    <a:pt x="370175" y="796469"/>
                    <a:pt x="383508" y="783137"/>
                    <a:pt x="383508" y="766667"/>
                  </a:cubicBezTo>
                  <a:lnTo>
                    <a:pt x="383508" y="669330"/>
                  </a:lnTo>
                  <a:cubicBezTo>
                    <a:pt x="383333" y="652861"/>
                    <a:pt x="370001" y="639528"/>
                    <a:pt x="353618" y="63952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799"/>
                <a:buFont typeface="Arial"/>
                <a:buNone/>
              </a:pPr>
              <a:r>
                <a:t/>
              </a:r>
              <a:endParaRPr b="0" i="0" sz="2799" u="none" cap="none" strike="noStrike">
                <a:solidFill>
                  <a:srgbClr val="000000"/>
                </a:solidFill>
                <a:latin typeface="Arial"/>
                <a:ea typeface="Arial"/>
                <a:cs typeface="Arial"/>
                <a:sym typeface="Arial"/>
              </a:endParaRPr>
            </a:p>
          </p:txBody>
        </p:sp>
      </p:grpSp>
      <p:sp>
        <p:nvSpPr>
          <p:cNvPr id="1565" name="Google Shape;1565;p5"/>
          <p:cNvSpPr txBox="1"/>
          <p:nvPr/>
        </p:nvSpPr>
        <p:spPr>
          <a:xfrm>
            <a:off x="1046787" y="11442432"/>
            <a:ext cx="20309737"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FF0000"/>
                </a:solidFill>
                <a:latin typeface="Arial"/>
                <a:ea typeface="Arial"/>
                <a:cs typeface="Arial"/>
                <a:sym typeface="Arial"/>
              </a:rPr>
              <a:t>The network is a critical element of their attack surface; gaining visibility into their network data provides one more area they can detect attacks and stop them early.</a:t>
            </a:r>
            <a:endParaRPr b="0" i="0" sz="3200" u="none" cap="none" strike="noStrike">
              <a:solidFill>
                <a:srgbClr val="FF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6"/>
          <p:cNvSpPr txBox="1"/>
          <p:nvPr/>
        </p:nvSpPr>
        <p:spPr>
          <a:xfrm>
            <a:off x="1854980" y="520239"/>
            <a:ext cx="7131758" cy="1446230"/>
          </a:xfrm>
          <a:prstGeom prst="rect">
            <a:avLst/>
          </a:prstGeom>
          <a:noFill/>
          <a:ln>
            <a:noFill/>
          </a:ln>
        </p:spPr>
        <p:txBody>
          <a:bodyPr anchorCtr="0" anchor="ctr"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8798"/>
              <a:buFont typeface="Arial"/>
              <a:buNone/>
            </a:pPr>
            <a:r>
              <a:rPr b="1" i="0" lang="en-US" sz="8798" u="none" cap="none" strike="noStrike">
                <a:solidFill>
                  <a:srgbClr val="3F3F3F"/>
                </a:solidFill>
                <a:latin typeface="Arial"/>
                <a:ea typeface="Arial"/>
                <a:cs typeface="Arial"/>
                <a:sym typeface="Arial"/>
              </a:rPr>
              <a:t>WIRESHARK</a:t>
            </a:r>
            <a:endParaRPr b="1" i="0" sz="8798" u="none" cap="none" strike="noStrike">
              <a:solidFill>
                <a:srgbClr val="3F3F3F"/>
              </a:solidFill>
              <a:latin typeface="Arial"/>
              <a:ea typeface="Arial"/>
              <a:cs typeface="Arial"/>
              <a:sym typeface="Arial"/>
            </a:endParaRPr>
          </a:p>
        </p:txBody>
      </p:sp>
      <p:sp>
        <p:nvSpPr>
          <p:cNvPr id="1571" name="Google Shape;1571;p6"/>
          <p:cNvSpPr/>
          <p:nvPr/>
        </p:nvSpPr>
        <p:spPr>
          <a:xfrm>
            <a:off x="838200" y="2476501"/>
            <a:ext cx="11089950" cy="63687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3F3F3F"/>
                </a:solidFill>
                <a:latin typeface="Arial"/>
                <a:ea typeface="Arial"/>
                <a:cs typeface="Arial"/>
                <a:sym typeface="Arial"/>
              </a:rPr>
              <a:t>What Is Wireshark?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3F3F3F"/>
                </a:solidFill>
                <a:latin typeface="Arial"/>
                <a:ea typeface="Arial"/>
                <a:cs typeface="Arial"/>
                <a:sym typeface="Arial"/>
              </a:rPr>
              <a:t>	Wireshark is a network protocol analyzer, or an application that captures packets from a network connection, such as from your computer to your home office or the internet. Packet is the name given to a discrete unit of data in a typical Ethernet network.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t/>
            </a:r>
            <a:endParaRPr b="0" i="0" sz="2399" u="none" cap="none" strike="noStrike">
              <a:solidFill>
                <a:srgbClr val="3F3F3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0" i="0" lang="en-US" sz="2399" u="none" cap="none" strike="noStrike">
                <a:solidFill>
                  <a:srgbClr val="3F3F3F"/>
                </a:solidFill>
                <a:latin typeface="Arial"/>
                <a:ea typeface="Arial"/>
                <a:cs typeface="Arial"/>
                <a:sym typeface="Arial"/>
              </a:rPr>
              <a:t>Wireshark is the most often-used packet sniffer in the world. Like any other packet sniffer, Wireshark does three things: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3F3F3F"/>
                </a:solidFill>
                <a:latin typeface="Arial"/>
                <a:ea typeface="Arial"/>
                <a:cs typeface="Arial"/>
                <a:sym typeface="Arial"/>
              </a:rPr>
              <a:t>Packet Capture:</a:t>
            </a:r>
            <a:r>
              <a:rPr b="0" i="0" lang="en-US" sz="2399" u="none" cap="none" strike="noStrike">
                <a:solidFill>
                  <a:srgbClr val="3F3F3F"/>
                </a:solidFill>
                <a:latin typeface="Arial"/>
                <a:ea typeface="Arial"/>
                <a:cs typeface="Arial"/>
                <a:sym typeface="Arial"/>
              </a:rPr>
              <a:t> Wireshark listens to a network connection in real time and then grabs entire streams of traffic – quite possibly tens of thousands of packets at a 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3F3F3F"/>
                </a:solidFill>
                <a:latin typeface="Arial"/>
                <a:ea typeface="Arial"/>
                <a:cs typeface="Arial"/>
                <a:sym typeface="Arial"/>
              </a:rPr>
              <a:t>Filtering:</a:t>
            </a:r>
            <a:r>
              <a:rPr b="0" i="0" lang="en-US" sz="2399" u="none" cap="none" strike="noStrike">
                <a:solidFill>
                  <a:srgbClr val="3F3F3F"/>
                </a:solidFill>
                <a:latin typeface="Arial"/>
                <a:ea typeface="Arial"/>
                <a:cs typeface="Arial"/>
                <a:sym typeface="Arial"/>
              </a:rPr>
              <a:t> Wireshark is capable of slicing and dicing all of this random live data using filters. By applying a filter, you can obtain just the information you need to see.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3F3F3F"/>
                </a:solidFill>
                <a:latin typeface="Arial"/>
                <a:ea typeface="Arial"/>
                <a:cs typeface="Arial"/>
                <a:sym typeface="Arial"/>
              </a:rPr>
              <a:t>Visualization:</a:t>
            </a:r>
            <a:r>
              <a:rPr b="0" i="0" lang="en-US" sz="2399" u="none" cap="none" strike="noStrike">
                <a:solidFill>
                  <a:srgbClr val="3F3F3F"/>
                </a:solidFill>
                <a:latin typeface="Arial"/>
                <a:ea typeface="Arial"/>
                <a:cs typeface="Arial"/>
                <a:sym typeface="Arial"/>
              </a:rPr>
              <a:t> Wireshark, like any good packet sniffer, allows you to dive right into the very middle of a network packet. It also allows you to visualize entire conversations and network streams.</a:t>
            </a:r>
            <a:endParaRPr b="0" i="0" sz="2399" u="none" cap="none" strike="noStrike">
              <a:solidFill>
                <a:srgbClr val="3F3F3F"/>
              </a:solidFill>
              <a:latin typeface="Arial"/>
              <a:ea typeface="Arial"/>
              <a:cs typeface="Arial"/>
              <a:sym typeface="Arial"/>
            </a:endParaRPr>
          </a:p>
        </p:txBody>
      </p:sp>
      <p:pic>
        <p:nvPicPr>
          <p:cNvPr id="1572" name="Google Shape;1572;p6"/>
          <p:cNvPicPr preferRelativeResize="0"/>
          <p:nvPr>
            <p:ph idx="2" type="pic"/>
          </p:nvPr>
        </p:nvPicPr>
        <p:blipFill rotWithShape="1">
          <a:blip r:embed="rId3">
            <a:alphaModFix/>
          </a:blip>
          <a:srcRect b="5396" l="-30071" r="3065" t="-2105"/>
          <a:stretch/>
        </p:blipFill>
        <p:spPr>
          <a:xfrm>
            <a:off x="12469800" y="824000"/>
            <a:ext cx="11089949" cy="12147275"/>
          </a:xfrm>
          <a:prstGeom prst="rect">
            <a:avLst/>
          </a:prstGeom>
          <a:solidFill>
            <a:srgbClr val="F2F2F2"/>
          </a:solidFill>
          <a:ln>
            <a:noFill/>
          </a:ln>
        </p:spPr>
      </p:pic>
      <p:pic>
        <p:nvPicPr>
          <p:cNvPr id="1573" name="Google Shape;1573;p6"/>
          <p:cNvPicPr preferRelativeResize="0"/>
          <p:nvPr/>
        </p:nvPicPr>
        <p:blipFill rotWithShape="1">
          <a:blip r:embed="rId4">
            <a:alphaModFix/>
          </a:blip>
          <a:srcRect b="0" l="0" r="0" t="0"/>
          <a:stretch/>
        </p:blipFill>
        <p:spPr>
          <a:xfrm>
            <a:off x="838200" y="8845295"/>
            <a:ext cx="6248400" cy="4740454"/>
          </a:xfrm>
          <a:prstGeom prst="rect">
            <a:avLst/>
          </a:prstGeom>
          <a:noFill/>
          <a:ln>
            <a:noFill/>
          </a:ln>
        </p:spPr>
      </p:pic>
      <p:sp>
        <p:nvSpPr>
          <p:cNvPr id="1574" name="Google Shape;1574;p6"/>
          <p:cNvSpPr txBox="1"/>
          <p:nvPr/>
        </p:nvSpPr>
        <p:spPr>
          <a:xfrm>
            <a:off x="7086600" y="9692028"/>
            <a:ext cx="5181600"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FF0000"/>
                </a:solidFill>
                <a:latin typeface="Arial"/>
                <a:ea typeface="Arial"/>
                <a:cs typeface="Arial"/>
                <a:sym typeface="Arial"/>
              </a:rPr>
              <a:t>Wireshark on a network are kind of like those who use flashlights to see what cool things they can find. After all, when using Wireshark on a network connection (or a flashlight in a cave), you’re effectively using a tool to hunt around tunnels and tubes to see what you can see</a:t>
            </a: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7"/>
          <p:cNvSpPr txBox="1"/>
          <p:nvPr/>
        </p:nvSpPr>
        <p:spPr>
          <a:xfrm>
            <a:off x="12801600" y="3695419"/>
            <a:ext cx="11277599" cy="6000361"/>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9598"/>
              <a:buFont typeface="Arial"/>
              <a:buNone/>
            </a:pPr>
            <a:r>
              <a:rPr b="1" i="0" lang="en-US" sz="9598" u="none" cap="none" strike="noStrike">
                <a:solidFill>
                  <a:schemeClr val="lt1"/>
                </a:solidFill>
                <a:latin typeface="Arial"/>
                <a:ea typeface="Arial"/>
                <a:cs typeface="Arial"/>
                <a:sym typeface="Arial"/>
              </a:rPr>
              <a:t>Network Topology 		and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598"/>
              <a:buFont typeface="Arial"/>
              <a:buNone/>
            </a:pPr>
            <a:r>
              <a:rPr b="1" i="0" lang="en-US" sz="9598" u="none" cap="none" strike="noStrike">
                <a:solidFill>
                  <a:schemeClr val="lt1"/>
                </a:solidFill>
                <a:latin typeface="Arial"/>
                <a:ea typeface="Arial"/>
                <a:cs typeface="Arial"/>
                <a:sym typeface="Arial"/>
              </a:rPr>
              <a:t>Critical Vulnerabilities</a:t>
            </a:r>
            <a:endParaRPr b="1" i="0" sz="9598"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8"/>
          <p:cNvSpPr txBox="1"/>
          <p:nvPr>
            <p:ph idx="2" type="body"/>
          </p:nvPr>
        </p:nvSpPr>
        <p:spPr>
          <a:xfrm>
            <a:off x="307587" y="2427933"/>
            <a:ext cx="17860800" cy="10393500"/>
          </a:xfrm>
          <a:prstGeom prst="rect">
            <a:avLst/>
          </a:prstGeom>
          <a:solidFill>
            <a:srgbClr val="1D8BE6">
              <a:alpha val="14117"/>
            </a:srgbClr>
          </a:solid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Clr>
                <a:schemeClr val="dk1"/>
              </a:buClr>
              <a:buSzPts val="2900"/>
              <a:buFont typeface="Arial"/>
              <a:buNone/>
            </a:pPr>
            <a:r>
              <a:t/>
            </a:r>
            <a:endParaRPr/>
          </a:p>
          <a:p>
            <a:pPr indent="0" lvl="0" marL="0" rtl="0" algn="l">
              <a:lnSpc>
                <a:spcPct val="100000"/>
              </a:lnSpc>
              <a:spcBef>
                <a:spcPts val="2100"/>
              </a:spcBef>
              <a:spcAft>
                <a:spcPts val="2100"/>
              </a:spcAft>
              <a:buSzPts val="3700"/>
              <a:buNone/>
            </a:pPr>
            <a:r>
              <a:t/>
            </a:r>
            <a:endParaRPr/>
          </a:p>
        </p:txBody>
      </p:sp>
      <p:sp>
        <p:nvSpPr>
          <p:cNvPr id="1585" name="Google Shape;1585;p8"/>
          <p:cNvSpPr txBox="1"/>
          <p:nvPr>
            <p:ph idx="3" type="subTitle"/>
          </p:nvPr>
        </p:nvSpPr>
        <p:spPr>
          <a:xfrm>
            <a:off x="18500880" y="2184093"/>
            <a:ext cx="4903480" cy="10356753"/>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lnSpc>
                <a:spcPct val="100000"/>
              </a:lnSpc>
              <a:spcBef>
                <a:spcPts val="0"/>
              </a:spcBef>
              <a:spcAft>
                <a:spcPts val="0"/>
              </a:spcAft>
              <a:buClr>
                <a:schemeClr val="dk1"/>
              </a:buClr>
              <a:buSzPts val="2900"/>
              <a:buNone/>
            </a:pPr>
            <a:r>
              <a:rPr lang="en-US"/>
              <a:t>Address Range:  192.168.1.0/24</a:t>
            </a:r>
            <a:endParaRPr/>
          </a:p>
          <a:p>
            <a:pPr indent="0" lvl="0" marL="0" rtl="0" algn="l">
              <a:lnSpc>
                <a:spcPct val="100000"/>
              </a:lnSpc>
              <a:spcBef>
                <a:spcPts val="0"/>
              </a:spcBef>
              <a:spcAft>
                <a:spcPts val="0"/>
              </a:spcAft>
              <a:buClr>
                <a:schemeClr val="dk1"/>
              </a:buClr>
              <a:buSzPts val="2900"/>
              <a:buFont typeface="Arial"/>
              <a:buNone/>
            </a:pPr>
            <a:r>
              <a:rPr lang="en-US"/>
              <a:t> Netmask: 255.255.255.255</a:t>
            </a:r>
            <a:endParaRPr/>
          </a:p>
          <a:p>
            <a:pPr indent="0" lvl="0" marL="0" rtl="0" algn="l">
              <a:lnSpc>
                <a:spcPct val="100000"/>
              </a:lnSpc>
              <a:spcBef>
                <a:spcPts val="0"/>
              </a:spcBef>
              <a:spcAft>
                <a:spcPts val="0"/>
              </a:spcAft>
              <a:buClr>
                <a:schemeClr val="dk1"/>
              </a:buClr>
              <a:buSzPts val="2900"/>
              <a:buFont typeface="Arial"/>
              <a:buNone/>
            </a:pPr>
            <a:r>
              <a:rPr lang="en-US"/>
              <a:t>Gateway: 10.0.0.1</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2900"/>
              <a:buFont typeface="Arial"/>
              <a:buNone/>
            </a:pPr>
            <a:r>
              <a:rPr lang="en-US"/>
              <a:t>IPv4: 192.168.1.90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KALI</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192.168.1.100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ELK</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192.168.1.110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TARGET 1</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192.168.1.115</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TARGET 2</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SzPts val="2700"/>
              <a:buNone/>
            </a:pPr>
            <a:r>
              <a:t/>
            </a:r>
            <a:endParaRPr/>
          </a:p>
        </p:txBody>
      </p:sp>
      <p:sp>
        <p:nvSpPr>
          <p:cNvPr id="1586" name="Google Shape;1586;p8"/>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Network Topology</a:t>
            </a:r>
            <a:endParaRPr/>
          </a:p>
        </p:txBody>
      </p:sp>
      <p:sp>
        <p:nvSpPr>
          <p:cNvPr id="1587" name="Google Shape;1587;p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pic>
        <p:nvPicPr>
          <p:cNvPr id="1588" name="Google Shape;1588;p8"/>
          <p:cNvPicPr preferRelativeResize="0"/>
          <p:nvPr/>
        </p:nvPicPr>
        <p:blipFill rotWithShape="1">
          <a:blip r:embed="rId3">
            <a:alphaModFix/>
          </a:blip>
          <a:srcRect b="0" l="0" r="0" t="0"/>
          <a:stretch/>
        </p:blipFill>
        <p:spPr>
          <a:xfrm>
            <a:off x="883920" y="2743200"/>
            <a:ext cx="16337280" cy="97776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2" name="Shape 1592"/>
        <p:cNvGrpSpPr/>
        <p:nvPr/>
      </p:nvGrpSpPr>
      <p:grpSpPr>
        <a:xfrm>
          <a:off x="0" y="0"/>
          <a:ext cx="0" cy="0"/>
          <a:chOff x="0" y="0"/>
          <a:chExt cx="0" cy="0"/>
        </a:xfrm>
      </p:grpSpPr>
      <p:sp>
        <p:nvSpPr>
          <p:cNvPr id="1593" name="Google Shape;1593;p9"/>
          <p:cNvSpPr txBox="1"/>
          <p:nvPr>
            <p:ph idx="2" type="body"/>
          </p:nvPr>
        </p:nvSpPr>
        <p:spPr>
          <a:xfrm>
            <a:off x="307587" y="2427933"/>
            <a:ext cx="17860800" cy="10393500"/>
          </a:xfrm>
          <a:prstGeom prst="rect">
            <a:avLst/>
          </a:prstGeom>
          <a:solidFill>
            <a:srgbClr val="1D8BE6">
              <a:alpha val="14117"/>
            </a:srgbClr>
          </a:solid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SzPts val="3700"/>
              <a:buNone/>
            </a:pPr>
            <a:r>
              <a:t/>
            </a:r>
            <a:endParaRPr/>
          </a:p>
          <a:p>
            <a:pPr indent="0" lvl="0" marL="0" rtl="0" algn="l">
              <a:lnSpc>
                <a:spcPct val="100000"/>
              </a:lnSpc>
              <a:spcBef>
                <a:spcPts val="2100"/>
              </a:spcBef>
              <a:spcAft>
                <a:spcPts val="0"/>
              </a:spcAft>
              <a:buClr>
                <a:schemeClr val="dk1"/>
              </a:buClr>
              <a:buSzPts val="2900"/>
              <a:buFont typeface="Arial"/>
              <a:buNone/>
            </a:pPr>
            <a:r>
              <a:t/>
            </a:r>
            <a:endParaRPr/>
          </a:p>
          <a:p>
            <a:pPr indent="0" lvl="0" marL="0" rtl="0" algn="l">
              <a:lnSpc>
                <a:spcPct val="100000"/>
              </a:lnSpc>
              <a:spcBef>
                <a:spcPts val="2100"/>
              </a:spcBef>
              <a:spcAft>
                <a:spcPts val="2100"/>
              </a:spcAft>
              <a:buSzPts val="3700"/>
              <a:buNone/>
            </a:pPr>
            <a:r>
              <a:t/>
            </a:r>
            <a:endParaRPr/>
          </a:p>
        </p:txBody>
      </p:sp>
      <p:sp>
        <p:nvSpPr>
          <p:cNvPr id="1594" name="Google Shape;1594;p9"/>
          <p:cNvSpPr txBox="1"/>
          <p:nvPr>
            <p:ph idx="3" type="subTitle"/>
          </p:nvPr>
        </p:nvSpPr>
        <p:spPr>
          <a:xfrm>
            <a:off x="18500880" y="2184093"/>
            <a:ext cx="4903480" cy="10356753"/>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lnSpc>
                <a:spcPct val="100000"/>
              </a:lnSpc>
              <a:spcBef>
                <a:spcPts val="0"/>
              </a:spcBef>
              <a:spcAft>
                <a:spcPts val="0"/>
              </a:spcAft>
              <a:buClr>
                <a:schemeClr val="dk1"/>
              </a:buClr>
              <a:buSzPts val="2900"/>
              <a:buNone/>
            </a:pPr>
            <a:r>
              <a:rPr lang="en-US"/>
              <a:t>Address Range:  192.168.1.0/24</a:t>
            </a:r>
            <a:endParaRPr/>
          </a:p>
          <a:p>
            <a:pPr indent="0" lvl="0" marL="0" rtl="0" algn="l">
              <a:lnSpc>
                <a:spcPct val="100000"/>
              </a:lnSpc>
              <a:spcBef>
                <a:spcPts val="0"/>
              </a:spcBef>
              <a:spcAft>
                <a:spcPts val="0"/>
              </a:spcAft>
              <a:buClr>
                <a:schemeClr val="dk1"/>
              </a:buClr>
              <a:buSzPts val="2900"/>
              <a:buFont typeface="Arial"/>
              <a:buNone/>
            </a:pPr>
            <a:r>
              <a:rPr lang="en-US"/>
              <a:t> Netmask: 255.255.255.255</a:t>
            </a:r>
            <a:endParaRPr/>
          </a:p>
          <a:p>
            <a:pPr indent="0" lvl="0" marL="0" rtl="0" algn="l">
              <a:lnSpc>
                <a:spcPct val="100000"/>
              </a:lnSpc>
              <a:spcBef>
                <a:spcPts val="0"/>
              </a:spcBef>
              <a:spcAft>
                <a:spcPts val="0"/>
              </a:spcAft>
              <a:buClr>
                <a:schemeClr val="dk1"/>
              </a:buClr>
              <a:buSzPts val="2900"/>
              <a:buFont typeface="Arial"/>
              <a:buNone/>
            </a:pPr>
            <a:r>
              <a:rPr lang="en-US"/>
              <a:t>Gateway: 10.0.0.1</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2900"/>
              <a:buFont typeface="Arial"/>
              <a:buNone/>
            </a:pPr>
            <a:r>
              <a:rPr lang="en-US"/>
              <a:t>IPv4: 192.168.1.90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KALI</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192.168.1.100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ELK</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192.168.1.110</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TARGET 1</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Clr>
                <a:schemeClr val="dk1"/>
              </a:buClr>
              <a:buSzPts val="2900"/>
              <a:buFont typeface="Arial"/>
              <a:buNone/>
            </a:pPr>
            <a:r>
              <a:rPr lang="en-US"/>
              <a:t>IPv4:  192.168.1.115</a:t>
            </a:r>
            <a:endParaRPr/>
          </a:p>
          <a:p>
            <a:pPr indent="0" lvl="0" marL="0" rtl="0" algn="l">
              <a:lnSpc>
                <a:spcPct val="100000"/>
              </a:lnSpc>
              <a:spcBef>
                <a:spcPts val="0"/>
              </a:spcBef>
              <a:spcAft>
                <a:spcPts val="0"/>
              </a:spcAft>
              <a:buClr>
                <a:schemeClr val="dk1"/>
              </a:buClr>
              <a:buSzPts val="2900"/>
              <a:buFont typeface="Arial"/>
              <a:buNone/>
            </a:pPr>
            <a:r>
              <a:rPr lang="en-US"/>
              <a:t>OS: LINUX</a:t>
            </a:r>
            <a:endParaRPr/>
          </a:p>
          <a:p>
            <a:pPr indent="0" lvl="0" marL="0" rtl="0" algn="l">
              <a:lnSpc>
                <a:spcPct val="100000"/>
              </a:lnSpc>
              <a:spcBef>
                <a:spcPts val="0"/>
              </a:spcBef>
              <a:spcAft>
                <a:spcPts val="0"/>
              </a:spcAft>
              <a:buClr>
                <a:schemeClr val="dk1"/>
              </a:buClr>
              <a:buSzPts val="2900"/>
              <a:buFont typeface="Arial"/>
              <a:buNone/>
            </a:pPr>
            <a:r>
              <a:rPr lang="en-US"/>
              <a:t>Hostname: TARGET 2</a:t>
            </a:r>
            <a:endParaRPr/>
          </a:p>
          <a:p>
            <a:pPr indent="0" lvl="0" marL="0" rtl="0" algn="l">
              <a:lnSpc>
                <a:spcPct val="100000"/>
              </a:lnSpc>
              <a:spcBef>
                <a:spcPts val="0"/>
              </a:spcBef>
              <a:spcAft>
                <a:spcPts val="0"/>
              </a:spcAft>
              <a:buClr>
                <a:schemeClr val="dk1"/>
              </a:buClr>
              <a:buSzPts val="2900"/>
              <a:buFont typeface="Arial"/>
              <a:buNone/>
            </a:pPr>
            <a:r>
              <a:t/>
            </a:r>
            <a:endParaRPr/>
          </a:p>
          <a:p>
            <a:pPr indent="0" lvl="0" marL="0" rtl="0" algn="l">
              <a:lnSpc>
                <a:spcPct val="100000"/>
              </a:lnSpc>
              <a:spcBef>
                <a:spcPts val="0"/>
              </a:spcBef>
              <a:spcAft>
                <a:spcPts val="0"/>
              </a:spcAft>
              <a:buSzPts val="2700"/>
              <a:buNone/>
            </a:pPr>
            <a:r>
              <a:t/>
            </a:r>
            <a:endParaRPr/>
          </a:p>
        </p:txBody>
      </p:sp>
      <p:sp>
        <p:nvSpPr>
          <p:cNvPr id="1595" name="Google Shape;1595;p9"/>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Network Topology</a:t>
            </a:r>
            <a:endParaRPr/>
          </a:p>
        </p:txBody>
      </p:sp>
      <p:sp>
        <p:nvSpPr>
          <p:cNvPr id="1596" name="Google Shape;1596;p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lnSpc>
                <a:spcPct val="100000"/>
              </a:lnSpc>
              <a:spcBef>
                <a:spcPts val="0"/>
              </a:spcBef>
              <a:spcAft>
                <a:spcPts val="0"/>
              </a:spcAft>
              <a:buSzPts val="1900"/>
              <a:buNone/>
            </a:pPr>
            <a:r>
              <a:t/>
            </a:r>
            <a:endParaRPr/>
          </a:p>
        </p:txBody>
      </p:sp>
      <p:pic>
        <p:nvPicPr>
          <p:cNvPr id="1597" name="Google Shape;1597;p9"/>
          <p:cNvPicPr preferRelativeResize="0"/>
          <p:nvPr/>
        </p:nvPicPr>
        <p:blipFill rotWithShape="1">
          <a:blip r:embed="rId3">
            <a:alphaModFix/>
          </a:blip>
          <a:srcRect b="0" l="0" r="0" t="0"/>
          <a:stretch/>
        </p:blipFill>
        <p:spPr>
          <a:xfrm>
            <a:off x="2582619" y="2427933"/>
            <a:ext cx="12804881" cy="1039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1" name="Shape 1601"/>
        <p:cNvGrpSpPr/>
        <p:nvPr/>
      </p:nvGrpSpPr>
      <p:grpSpPr>
        <a:xfrm>
          <a:off x="0" y="0"/>
          <a:ext cx="0" cy="0"/>
          <a:chOff x="0" y="0"/>
          <a:chExt cx="0" cy="0"/>
        </a:xfrm>
      </p:grpSpPr>
      <p:sp>
        <p:nvSpPr>
          <p:cNvPr id="1602" name="Google Shape;1602;p10"/>
          <p:cNvSpPr txBox="1"/>
          <p:nvPr>
            <p:ph type="title"/>
          </p:nvPr>
        </p:nvSpPr>
        <p:spPr>
          <a:xfrm>
            <a:off x="-32791" y="0"/>
            <a:ext cx="24443101" cy="1423200"/>
          </a:xfrm>
          <a:prstGeom prst="rect">
            <a:avLst/>
          </a:prstGeom>
          <a:noFill/>
          <a:ln>
            <a:noFill/>
          </a:ln>
        </p:spPr>
        <p:txBody>
          <a:bodyPr anchorCtr="0" anchor="t" bIns="243750" lIns="1219000" spcFirstLastPara="1" rIns="731350" wrap="square" tIns="487575">
            <a:noAutofit/>
          </a:bodyPr>
          <a:lstStyle/>
          <a:p>
            <a:pPr indent="0" lvl="0" marL="0" rtl="0" algn="l">
              <a:lnSpc>
                <a:spcPct val="100000"/>
              </a:lnSpc>
              <a:spcBef>
                <a:spcPts val="0"/>
              </a:spcBef>
              <a:spcAft>
                <a:spcPts val="0"/>
              </a:spcAft>
              <a:buSzPts val="6400"/>
              <a:buNone/>
            </a:pPr>
            <a:r>
              <a:rPr lang="en-US"/>
              <a:t>Critical Vulnerabilities: Target 1</a:t>
            </a:r>
            <a:endParaRPr/>
          </a:p>
        </p:txBody>
      </p:sp>
      <p:sp>
        <p:nvSpPr>
          <p:cNvPr id="1603" name="Google Shape;1603;p10"/>
          <p:cNvSpPr txBox="1"/>
          <p:nvPr>
            <p:ph idx="1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lnSpc>
                <a:spcPct val="100000"/>
              </a:lnSpc>
              <a:spcBef>
                <a:spcPts val="0"/>
              </a:spcBef>
              <a:spcAft>
                <a:spcPts val="0"/>
              </a:spcAft>
              <a:buSzPts val="1600"/>
              <a:buNone/>
            </a:pPr>
            <a:fld id="{00000000-1234-1234-1234-123412341234}" type="slidenum">
              <a:rPr lang="en-US"/>
              <a:t>‹#›</a:t>
            </a:fld>
            <a:endParaRPr/>
          </a:p>
        </p:txBody>
      </p:sp>
      <p:sp>
        <p:nvSpPr>
          <p:cNvPr id="1604" name="Google Shape;1604;p10"/>
          <p:cNvSpPr txBox="1"/>
          <p:nvPr>
            <p:ph idx="3" type="body"/>
          </p:nvPr>
        </p:nvSpPr>
        <p:spPr>
          <a:xfrm>
            <a:off x="703375" y="2295400"/>
            <a:ext cx="22942801" cy="9866700"/>
          </a:xfrm>
          <a:prstGeom prst="rect">
            <a:avLst/>
          </a:prstGeom>
          <a:noFill/>
          <a:ln>
            <a:noFill/>
          </a:ln>
        </p:spPr>
        <p:txBody>
          <a:bodyPr anchorCtr="0" anchor="t" bIns="2437975" lIns="1219000" spcFirstLastPara="1" rIns="1219000" wrap="square" tIns="0">
            <a:noAutofit/>
          </a:bodyPr>
          <a:lstStyle/>
          <a:p>
            <a:pPr indent="0" lvl="0" marL="0" rtl="0" algn="l">
              <a:lnSpc>
                <a:spcPct val="100000"/>
              </a:lnSpc>
              <a:spcBef>
                <a:spcPts val="0"/>
              </a:spcBef>
              <a:spcAft>
                <a:spcPts val="0"/>
              </a:spcAft>
              <a:buSzPts val="3700"/>
              <a:buNone/>
            </a:pPr>
            <a:r>
              <a:rPr lang="en-US" sz="4400"/>
              <a:t>Our assessment uncovered the following critical vulnerabilities in </a:t>
            </a:r>
            <a:r>
              <a:rPr b="1" lang="en-US" sz="4400"/>
              <a:t>Target 1</a:t>
            </a:r>
            <a:r>
              <a:rPr lang="en-US" sz="4400"/>
              <a:t>.</a:t>
            </a:r>
            <a:endParaRPr sz="4400"/>
          </a:p>
          <a:p>
            <a:pPr indent="0" lvl="0" marL="0" rtl="0" algn="l">
              <a:lnSpc>
                <a:spcPct val="100000"/>
              </a:lnSpc>
              <a:spcBef>
                <a:spcPts val="1200"/>
              </a:spcBef>
              <a:spcAft>
                <a:spcPts val="0"/>
              </a:spcAft>
              <a:buSzPts val="3700"/>
              <a:buNone/>
            </a:pPr>
            <a:r>
              <a:t/>
            </a:r>
            <a:endParaRPr sz="4400"/>
          </a:p>
          <a:p>
            <a:pPr indent="0" lvl="0" marL="0" rtl="0" algn="l">
              <a:lnSpc>
                <a:spcPct val="100000"/>
              </a:lnSpc>
              <a:spcBef>
                <a:spcPts val="1200"/>
              </a:spcBef>
              <a:spcAft>
                <a:spcPts val="1200"/>
              </a:spcAft>
              <a:buSzPts val="3700"/>
              <a:buNone/>
            </a:pPr>
            <a:r>
              <a:t/>
            </a:r>
            <a:endParaRPr sz="4400">
              <a:solidFill>
                <a:schemeClr val="dk1"/>
              </a:solidFill>
            </a:endParaRPr>
          </a:p>
        </p:txBody>
      </p:sp>
      <p:graphicFrame>
        <p:nvGraphicFramePr>
          <p:cNvPr id="1605" name="Google Shape;1605;p10"/>
          <p:cNvGraphicFramePr/>
          <p:nvPr/>
        </p:nvGraphicFramePr>
        <p:xfrm>
          <a:off x="235974" y="3067665"/>
          <a:ext cx="3000000" cy="3000000"/>
        </p:xfrm>
        <a:graphic>
          <a:graphicData uri="http://schemas.openxmlformats.org/drawingml/2006/table">
            <a:tbl>
              <a:tblPr>
                <a:noFill/>
                <a:tableStyleId>{9CF54713-7C30-4C6E-A4A3-A47E898EEF72}</a:tableStyleId>
              </a:tblPr>
              <a:tblGrid>
                <a:gridCol w="5964875"/>
                <a:gridCol w="9806050"/>
                <a:gridCol w="7885475"/>
              </a:tblGrid>
              <a:tr h="892400">
                <a:tc>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latin typeface="Roboto"/>
                          <a:ea typeface="Roboto"/>
                          <a:cs typeface="Roboto"/>
                          <a:sym typeface="Roboto"/>
                        </a:rPr>
                        <a:t>Vulnerability</a:t>
                      </a:r>
                      <a:endParaRPr b="1" sz="36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latin typeface="Roboto"/>
                          <a:ea typeface="Roboto"/>
                          <a:cs typeface="Roboto"/>
                          <a:sym typeface="Roboto"/>
                        </a:rPr>
                        <a:t>Description</a:t>
                      </a:r>
                      <a:endParaRPr b="1" sz="36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3600"/>
                        <a:buFont typeface="Arial"/>
                        <a:buNone/>
                      </a:pPr>
                      <a:r>
                        <a:rPr b="1" lang="en-US" sz="3600" u="none" cap="none" strike="noStrike">
                          <a:latin typeface="Roboto"/>
                          <a:ea typeface="Roboto"/>
                          <a:cs typeface="Roboto"/>
                          <a:sym typeface="Roboto"/>
                        </a:rPr>
                        <a:t>Impact</a:t>
                      </a:r>
                      <a:endParaRPr b="1" sz="3600" u="none" cap="none" strike="noStrike">
                        <a:latin typeface="Roboto"/>
                        <a:ea typeface="Roboto"/>
                        <a:cs typeface="Roboto"/>
                        <a:sym typeface="Roboto"/>
                      </a:endParaRPr>
                    </a:p>
                  </a:txBody>
                  <a:tcPr marT="91425" marB="91425" marR="91425" marL="91425"/>
                </a:tc>
              </a:tr>
              <a:tr h="17623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Weak Passwords</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Found the password of the user easily by guessing aka Dictionary password attack  </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Attacker can guess the password or use a dictionary attack to gain access very easily to the system</a:t>
                      </a:r>
                      <a:endParaRPr sz="2800" u="none" cap="none" strike="noStrike">
                        <a:latin typeface="Roboto"/>
                        <a:ea typeface="Roboto"/>
                        <a:cs typeface="Roboto"/>
                        <a:sym typeface="Roboto"/>
                      </a:endParaRPr>
                    </a:p>
                  </a:txBody>
                  <a:tcPr marT="91425" marB="91425" marR="91425" marL="91425"/>
                </a:tc>
              </a:tr>
              <a:tr h="1563325">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WordPress User Enumeration</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With WP scan we are able to gather the information of the users that have access</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An attacker will gain access to users on the site and any vulnerabilities related to the word press site.</a:t>
                      </a:r>
                      <a:endParaRPr sz="1400" u="none" cap="none" strike="noStrike"/>
                    </a:p>
                  </a:txBody>
                  <a:tcPr marT="91425" marB="91425" marR="91425" marL="91425"/>
                </a:tc>
              </a:tr>
              <a:tr h="176980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Privilege Escalation</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Able to escalate to root using simple python Script that granted us admin access to all the system files and Data</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With root access, an attacker can inflict major damages to a compromised machine.</a:t>
                      </a:r>
                      <a:endParaRPr sz="1400" u="none" cap="none" strike="noStrike"/>
                    </a:p>
                  </a:txBody>
                  <a:tcPr marT="91425" marB="91425" marR="91425" marL="91425"/>
                </a:tc>
              </a:tr>
              <a:tr h="2071050">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WordPress configuration file for SQL databases stored in plain text.</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The username and password for the sql database was stored in plain text in the wp-config.php file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This grants an attacker access to the sql database and sensitive information.</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91425" marB="91425" marR="91425" marL="91425"/>
                </a:tc>
              </a:tr>
              <a:tr h="1597675">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Ports are Open</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Nmap scan revealed that port 22, 80, 111, 139 and 445 are open on the server.</a:t>
                      </a:r>
                      <a:endParaRPr sz="1400" u="none" cap="none" strike="noStrike"/>
                    </a:p>
                    <a:p>
                      <a:pPr indent="0" lvl="0" marL="0" marR="0" rtl="0" algn="ctr">
                        <a:lnSpc>
                          <a:spcPct val="100000"/>
                        </a:lnSpc>
                        <a:spcBef>
                          <a:spcPts val="0"/>
                        </a:spcBef>
                        <a:spcAft>
                          <a:spcPts val="0"/>
                        </a:spcAft>
                        <a:buClr>
                          <a:srgbClr val="000000"/>
                        </a:buClr>
                        <a:buSzPts val="2800"/>
                        <a:buFont typeface="Arial"/>
                        <a:buNone/>
                      </a:pPr>
                      <a:r>
                        <a:t/>
                      </a:r>
                      <a:endParaRPr sz="2800" u="none" cap="none" strike="noStrike">
                        <a:latin typeface="Roboto"/>
                        <a:ea typeface="Roboto"/>
                        <a:cs typeface="Roboto"/>
                        <a:sym typeface="Robo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800"/>
                        <a:buFont typeface="Arial"/>
                        <a:buNone/>
                      </a:pPr>
                      <a:r>
                        <a:rPr lang="en-US" sz="2800" u="none" cap="none" strike="noStrike">
                          <a:latin typeface="Roboto"/>
                          <a:ea typeface="Roboto"/>
                          <a:cs typeface="Roboto"/>
                          <a:sym typeface="Roboto"/>
                        </a:rPr>
                        <a:t>attacker could utilize readily available exploits to access the services running on those ports and gain access to the server</a:t>
                      </a:r>
                      <a:endParaRPr sz="1400" u="none" cap="none" strike="noStrike"/>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ntents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ver and End Slide Master">
  <a:themeElements>
    <a:clrScheme name="ALLPPT-208">
      <a:dk1>
        <a:srgbClr val="000000"/>
      </a:dk1>
      <a:lt1>
        <a:srgbClr val="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Tema de Office">
  <a:themeElements>
    <a:clrScheme name="CYBER THEME">
      <a:dk1>
        <a:srgbClr val="000000"/>
      </a:dk1>
      <a:lt1>
        <a:srgbClr val="FFFFFF"/>
      </a:lt1>
      <a:dk2>
        <a:srgbClr val="5B9BD5"/>
      </a:dk2>
      <a:lt2>
        <a:srgbClr val="E7E6E6"/>
      </a:lt2>
      <a:accent1>
        <a:srgbClr val="02FFFD"/>
      </a:accent1>
      <a:accent2>
        <a:srgbClr val="F6C242"/>
      </a:accent2>
      <a:accent3>
        <a:srgbClr val="009E9A"/>
      </a:accent3>
      <a:accent4>
        <a:srgbClr val="F4B720"/>
      </a:accent4>
      <a:accent5>
        <a:srgbClr val="EEFB04"/>
      </a:accent5>
      <a:accent6>
        <a:srgbClr val="CE2867"/>
      </a:accent6>
      <a:hlink>
        <a:srgbClr val="FFFFFF"/>
      </a:hlink>
      <a:folHlink>
        <a:srgbClr val="71DA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Kandimalla, Naveen</dc:creator>
</cp:coreProperties>
</file>